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9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70" r:id="rId12"/>
    <p:sldId id="267" r:id="rId13"/>
    <p:sldId id="271" r:id="rId14"/>
    <p:sldId id="272" r:id="rId15"/>
    <p:sldId id="273" r:id="rId16"/>
    <p:sldId id="276" r:id="rId17"/>
    <p:sldId id="274" r:id="rId18"/>
    <p:sldId id="275" r:id="rId19"/>
    <p:sldId id="277" r:id="rId20"/>
    <p:sldId id="278" r:id="rId21"/>
    <p:sldId id="280" r:id="rId22"/>
    <p:sldId id="279" r:id="rId23"/>
    <p:sldId id="281" r:id="rId24"/>
    <p:sldId id="284" r:id="rId25"/>
    <p:sldId id="282" r:id="rId26"/>
    <p:sldId id="283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FC86CC0-FE5E-65EF-29A8-8C80F12B2164}" v="2071" dt="2024-09-14T17:17:55.465"/>
    <p1510:client id="{4592FBBA-64A5-1FFC-DC4A-9C7F39317A83}" v="94" dt="2024-09-15T16:18:33.580"/>
    <p1510:client id="{7E3E1BF1-E7F6-8D0F-0BEF-ACA8F782C366}" v="2522" dt="2024-09-14T11:46:17.52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99CD448-9EA7-4E00-8620-E6B8DC36D23A}" type="doc">
      <dgm:prSet loTypeId="urn:microsoft.com/office/officeart/2005/8/layout/default" loCatId="list" qsTypeId="urn:microsoft.com/office/officeart/2005/8/quickstyle/simple2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43B9E866-2F87-4EB9-901B-1F17182C6DE3}">
      <dgm:prSet/>
      <dgm:spPr/>
      <dgm:t>
        <a:bodyPr/>
        <a:lstStyle/>
        <a:p>
          <a:r>
            <a:rPr lang="en-US" dirty="0" err="1"/>
            <a:t>Одредување</a:t>
          </a:r>
          <a:r>
            <a:rPr lang="en-US" dirty="0"/>
            <a:t> </a:t>
          </a:r>
          <a:r>
            <a:rPr lang="en-US" dirty="0" err="1"/>
            <a:t>на</a:t>
          </a:r>
          <a:r>
            <a:rPr lang="en-US" dirty="0"/>
            <a:t> </a:t>
          </a:r>
          <a:r>
            <a:rPr lang="en-US" dirty="0" err="1"/>
            <a:t>средна</a:t>
          </a:r>
          <a:r>
            <a:rPr lang="en-US" dirty="0"/>
            <a:t> RGB </a:t>
          </a:r>
          <a:r>
            <a:rPr lang="en-US" dirty="0" err="1"/>
            <a:t>вредност</a:t>
          </a:r>
          <a:r>
            <a:rPr lang="en-US" dirty="0"/>
            <a:t> </a:t>
          </a:r>
          <a:r>
            <a:rPr lang="en-US" dirty="0" err="1"/>
            <a:t>на</a:t>
          </a:r>
          <a:r>
            <a:rPr lang="en-US" dirty="0"/>
            <a:t> </a:t>
          </a:r>
          <a:r>
            <a:rPr lang="en-US" dirty="0" err="1">
              <a:latin typeface="Aptos Display" panose="020F0302020204030204"/>
            </a:rPr>
            <a:t>сегментите</a:t>
          </a:r>
          <a:r>
            <a:rPr lang="en-US" dirty="0"/>
            <a:t> </a:t>
          </a:r>
          <a:r>
            <a:rPr lang="en-US" dirty="0" err="1"/>
            <a:t>од</a:t>
          </a:r>
          <a:r>
            <a:rPr lang="en-US" dirty="0"/>
            <a:t> </a:t>
          </a:r>
          <a:r>
            <a:rPr lang="en-US" dirty="0" err="1"/>
            <a:t>сликите</a:t>
          </a:r>
          <a:endParaRPr lang="en-US" dirty="0"/>
        </a:p>
      </dgm:t>
    </dgm:pt>
    <dgm:pt modelId="{02011B0E-0177-4E07-8B15-C3555C67FE10}" type="parTrans" cxnId="{A46E913E-5B06-408B-A061-45420A75A166}">
      <dgm:prSet/>
      <dgm:spPr/>
      <dgm:t>
        <a:bodyPr/>
        <a:lstStyle/>
        <a:p>
          <a:endParaRPr lang="en-US"/>
        </a:p>
      </dgm:t>
    </dgm:pt>
    <dgm:pt modelId="{A5C9FF5A-B78E-405D-BF46-DFCACB1E319B}" type="sibTrans" cxnId="{A46E913E-5B06-408B-A061-45420A75A166}">
      <dgm:prSet/>
      <dgm:spPr/>
      <dgm:t>
        <a:bodyPr/>
        <a:lstStyle/>
        <a:p>
          <a:endParaRPr lang="en-US"/>
        </a:p>
      </dgm:t>
    </dgm:pt>
    <dgm:pt modelId="{907947C1-5750-4C82-9E69-7D9C5B98BC7A}">
      <dgm:prSet/>
      <dgm:spPr/>
      <dgm:t>
        <a:bodyPr/>
        <a:lstStyle/>
        <a:p>
          <a:r>
            <a:rPr lang="en-US" dirty="0" err="1"/>
            <a:t>Графичко</a:t>
          </a:r>
          <a:r>
            <a:rPr lang="en-US" dirty="0"/>
            <a:t> </a:t>
          </a:r>
          <a:r>
            <a:rPr lang="en-US" dirty="0" err="1"/>
            <a:t>претставување</a:t>
          </a:r>
          <a:r>
            <a:rPr lang="en-US" dirty="0"/>
            <a:t> и </a:t>
          </a:r>
          <a:r>
            <a:rPr lang="en-US" dirty="0" err="1"/>
            <a:t>споредување</a:t>
          </a:r>
          <a:r>
            <a:rPr lang="en-US" dirty="0"/>
            <a:t> </a:t>
          </a:r>
          <a:r>
            <a:rPr lang="en-US" dirty="0" err="1"/>
            <a:t>на</a:t>
          </a:r>
          <a:r>
            <a:rPr lang="en-US" dirty="0"/>
            <a:t> </a:t>
          </a:r>
          <a:r>
            <a:rPr lang="en-US" dirty="0" err="1"/>
            <a:t>податоците</a:t>
          </a:r>
          <a:r>
            <a:rPr lang="en-US" dirty="0"/>
            <a:t> </a:t>
          </a:r>
          <a:r>
            <a:rPr lang="en-US" dirty="0" err="1"/>
            <a:t>со</a:t>
          </a:r>
          <a:r>
            <a:rPr lang="en-US" dirty="0"/>
            <a:t> </a:t>
          </a:r>
          <a:r>
            <a:rPr lang="en-US" dirty="0" err="1"/>
            <a:t>хистограми</a:t>
          </a:r>
        </a:p>
      </dgm:t>
    </dgm:pt>
    <dgm:pt modelId="{0DC77881-0F6C-4648-A9FF-A4865B2EA640}" type="parTrans" cxnId="{A2F08264-FE9B-41BA-BA33-52CF17845E96}">
      <dgm:prSet/>
      <dgm:spPr/>
      <dgm:t>
        <a:bodyPr/>
        <a:lstStyle/>
        <a:p>
          <a:endParaRPr lang="en-US"/>
        </a:p>
      </dgm:t>
    </dgm:pt>
    <dgm:pt modelId="{CF2F3A6E-36D3-47EC-96D9-AEAE68188555}" type="sibTrans" cxnId="{A2F08264-FE9B-41BA-BA33-52CF17845E96}">
      <dgm:prSet/>
      <dgm:spPr/>
      <dgm:t>
        <a:bodyPr/>
        <a:lstStyle/>
        <a:p>
          <a:endParaRPr lang="en-US"/>
        </a:p>
      </dgm:t>
    </dgm:pt>
    <dgm:pt modelId="{AE48B4DC-EC3F-4B15-94E9-DCD83E39DEEE}">
      <dgm:prSet/>
      <dgm:spPr/>
      <dgm:t>
        <a:bodyPr/>
        <a:lstStyle/>
        <a:p>
          <a:r>
            <a:rPr lang="en-US" dirty="0" err="1"/>
            <a:t>Одредување</a:t>
          </a:r>
          <a:r>
            <a:rPr lang="en-US" dirty="0"/>
            <a:t> </a:t>
          </a:r>
          <a:r>
            <a:rPr lang="en-US" dirty="0" err="1"/>
            <a:t>на</a:t>
          </a:r>
          <a:r>
            <a:rPr lang="en-US" dirty="0"/>
            <a:t> </a:t>
          </a:r>
          <a:r>
            <a:rPr lang="en-US" dirty="0" err="1"/>
            <a:t>најзастапена</a:t>
          </a:r>
          <a:r>
            <a:rPr lang="en-US" dirty="0"/>
            <a:t> </a:t>
          </a:r>
          <a:r>
            <a:rPr lang="en-US" dirty="0" err="1"/>
            <a:t>боја</a:t>
          </a:r>
          <a:r>
            <a:rPr lang="en-US" dirty="0"/>
            <a:t> </a:t>
          </a:r>
          <a:r>
            <a:rPr lang="en-US" dirty="0" err="1"/>
            <a:t>кај</a:t>
          </a:r>
          <a:r>
            <a:rPr lang="en-US" dirty="0"/>
            <a:t> </a:t>
          </a:r>
          <a:r>
            <a:rPr lang="en-US" dirty="0" err="1"/>
            <a:t>сегментите</a:t>
          </a:r>
          <a:r>
            <a:rPr lang="en-US" dirty="0"/>
            <a:t> </a:t>
          </a:r>
          <a:r>
            <a:rPr lang="en-US" dirty="0" err="1"/>
            <a:t>од</a:t>
          </a:r>
          <a:r>
            <a:rPr lang="en-US" dirty="0"/>
            <a:t> </a:t>
          </a:r>
          <a:r>
            <a:rPr lang="en-US" dirty="0" err="1"/>
            <a:t>сликите</a:t>
          </a:r>
        </a:p>
      </dgm:t>
    </dgm:pt>
    <dgm:pt modelId="{037BA9D7-60B8-4382-9AB1-356363E02268}" type="parTrans" cxnId="{32AA079A-4357-4F27-9A0C-59B504164D1A}">
      <dgm:prSet/>
      <dgm:spPr/>
      <dgm:t>
        <a:bodyPr/>
        <a:lstStyle/>
        <a:p>
          <a:endParaRPr lang="en-US"/>
        </a:p>
      </dgm:t>
    </dgm:pt>
    <dgm:pt modelId="{BD1588BF-B849-449D-9A8F-364894C0A62E}" type="sibTrans" cxnId="{32AA079A-4357-4F27-9A0C-59B504164D1A}">
      <dgm:prSet/>
      <dgm:spPr/>
      <dgm:t>
        <a:bodyPr/>
        <a:lstStyle/>
        <a:p>
          <a:endParaRPr lang="en-US"/>
        </a:p>
      </dgm:t>
    </dgm:pt>
    <dgm:pt modelId="{31AA15AE-DEB5-4105-A323-A6A6681EC99A}">
      <dgm:prSet/>
      <dgm:spPr/>
      <dgm:t>
        <a:bodyPr/>
        <a:lstStyle/>
        <a:p>
          <a:r>
            <a:rPr lang="en-US" dirty="0" err="1"/>
            <a:t>Имплементација</a:t>
          </a:r>
          <a:r>
            <a:rPr lang="en-US" dirty="0"/>
            <a:t> </a:t>
          </a:r>
          <a:r>
            <a:rPr lang="en-US" dirty="0" err="1"/>
            <a:t>на</a:t>
          </a:r>
          <a:r>
            <a:rPr lang="en-US" dirty="0"/>
            <a:t> </a:t>
          </a:r>
          <a:r>
            <a:rPr lang="en-US" dirty="0" err="1"/>
            <a:t>модел</a:t>
          </a:r>
          <a:r>
            <a:rPr lang="en-US" dirty="0"/>
            <a:t> </a:t>
          </a:r>
          <a:r>
            <a:rPr lang="en-US" dirty="0" err="1"/>
            <a:t>за</a:t>
          </a:r>
          <a:r>
            <a:rPr lang="en-US" dirty="0"/>
            <a:t> </a:t>
          </a:r>
          <a:r>
            <a:rPr lang="en-US" dirty="0" err="1"/>
            <a:t>препознавање</a:t>
          </a:r>
          <a:r>
            <a:rPr lang="en-US" dirty="0"/>
            <a:t> </a:t>
          </a:r>
          <a:r>
            <a:rPr lang="en-US" dirty="0" err="1"/>
            <a:t>на</a:t>
          </a:r>
          <a:r>
            <a:rPr lang="en-US" dirty="0"/>
            <a:t> </a:t>
          </a:r>
          <a:r>
            <a:rPr lang="en-US" dirty="0" err="1"/>
            <a:t>лица</a:t>
          </a:r>
        </a:p>
      </dgm:t>
    </dgm:pt>
    <dgm:pt modelId="{FB52F741-B280-4713-8E3D-FC2854EC394A}" type="parTrans" cxnId="{B3949699-06A9-440C-812A-3851AD126354}">
      <dgm:prSet/>
      <dgm:spPr/>
      <dgm:t>
        <a:bodyPr/>
        <a:lstStyle/>
        <a:p>
          <a:endParaRPr lang="en-US"/>
        </a:p>
      </dgm:t>
    </dgm:pt>
    <dgm:pt modelId="{9665791A-C5B2-483F-B964-3442272973B0}" type="sibTrans" cxnId="{B3949699-06A9-440C-812A-3851AD126354}">
      <dgm:prSet/>
      <dgm:spPr/>
      <dgm:t>
        <a:bodyPr/>
        <a:lstStyle/>
        <a:p>
          <a:endParaRPr lang="en-US"/>
        </a:p>
      </dgm:t>
    </dgm:pt>
    <dgm:pt modelId="{12E0FB19-FE0B-43D8-AC0A-0D4104451FFA}">
      <dgm:prSet/>
      <dgm:spPr/>
      <dgm:t>
        <a:bodyPr/>
        <a:lstStyle/>
        <a:p>
          <a:r>
            <a:rPr lang="en-US" dirty="0" err="1"/>
            <a:t>Клучни</a:t>
          </a:r>
          <a:r>
            <a:rPr lang="en-US" dirty="0"/>
            <a:t> </a:t>
          </a:r>
          <a:r>
            <a:rPr lang="en-US" dirty="0" err="1"/>
            <a:t>разлики</a:t>
          </a:r>
          <a:r>
            <a:rPr lang="en-US" dirty="0"/>
            <a:t> </a:t>
          </a:r>
          <a:r>
            <a:rPr lang="en-US" dirty="0" err="1"/>
            <a:t>во</a:t>
          </a:r>
          <a:r>
            <a:rPr lang="en-US" dirty="0"/>
            <a:t> </a:t>
          </a:r>
          <a:r>
            <a:rPr lang="en-US" dirty="0" err="1"/>
            <a:t>начинот</a:t>
          </a:r>
          <a:r>
            <a:rPr lang="en-US" dirty="0"/>
            <a:t> </a:t>
          </a:r>
          <a:r>
            <a:rPr lang="en-US" dirty="0" err="1"/>
            <a:t>на</a:t>
          </a:r>
          <a:r>
            <a:rPr lang="en-US" dirty="0"/>
            <a:t> </a:t>
          </a:r>
          <a:r>
            <a:rPr lang="en-US" dirty="0" err="1"/>
            <a:t>работа</a:t>
          </a:r>
          <a:r>
            <a:rPr lang="en-US" dirty="0"/>
            <a:t>, </a:t>
          </a:r>
          <a:r>
            <a:rPr lang="en-US" dirty="0" err="1"/>
            <a:t>квалитет</a:t>
          </a:r>
          <a:r>
            <a:rPr lang="en-US" dirty="0"/>
            <a:t> и </a:t>
          </a:r>
          <a:r>
            <a:rPr lang="en-US" dirty="0" err="1"/>
            <a:t>време</a:t>
          </a:r>
          <a:r>
            <a:rPr lang="en-US" dirty="0"/>
            <a:t> </a:t>
          </a:r>
          <a:r>
            <a:rPr lang="en-US" dirty="0" err="1"/>
            <a:t>потребно</a:t>
          </a:r>
          <a:r>
            <a:rPr lang="en-US" dirty="0"/>
            <a:t> </a:t>
          </a:r>
          <a:r>
            <a:rPr lang="en-US" dirty="0" err="1"/>
            <a:t>за</a:t>
          </a:r>
          <a:r>
            <a:rPr lang="en-US" dirty="0"/>
            <a:t> </a:t>
          </a:r>
          <a:r>
            <a:rPr lang="en-US" dirty="0" err="1"/>
            <a:t>обработка</a:t>
          </a:r>
        </a:p>
      </dgm:t>
    </dgm:pt>
    <dgm:pt modelId="{8CABACA5-B887-4BE3-BC4D-83382E4B3FB5}" type="parTrans" cxnId="{8E23CF95-F237-4407-9C46-B7E57FD4BF1E}">
      <dgm:prSet/>
      <dgm:spPr/>
      <dgm:t>
        <a:bodyPr/>
        <a:lstStyle/>
        <a:p>
          <a:endParaRPr lang="en-US"/>
        </a:p>
      </dgm:t>
    </dgm:pt>
    <dgm:pt modelId="{7EBBCB77-04BC-4E2B-954D-9170910BD6BB}" type="sibTrans" cxnId="{8E23CF95-F237-4407-9C46-B7E57FD4BF1E}">
      <dgm:prSet/>
      <dgm:spPr/>
      <dgm:t>
        <a:bodyPr/>
        <a:lstStyle/>
        <a:p>
          <a:endParaRPr lang="en-US"/>
        </a:p>
      </dgm:t>
    </dgm:pt>
    <dgm:pt modelId="{17C3AC70-9590-4BFA-AADB-27C948B5CD7B}" type="pres">
      <dgm:prSet presAssocID="{799CD448-9EA7-4E00-8620-E6B8DC36D23A}" presName="diagram" presStyleCnt="0">
        <dgm:presLayoutVars>
          <dgm:dir/>
          <dgm:resizeHandles val="exact"/>
        </dgm:presLayoutVars>
      </dgm:prSet>
      <dgm:spPr/>
    </dgm:pt>
    <dgm:pt modelId="{A4908A97-D0B8-47DA-8CA1-89514D33DCDC}" type="pres">
      <dgm:prSet presAssocID="{43B9E866-2F87-4EB9-901B-1F17182C6DE3}" presName="node" presStyleLbl="node1" presStyleIdx="0" presStyleCnt="5">
        <dgm:presLayoutVars>
          <dgm:bulletEnabled val="1"/>
        </dgm:presLayoutVars>
      </dgm:prSet>
      <dgm:spPr/>
    </dgm:pt>
    <dgm:pt modelId="{2B97E764-8846-4DA2-B9D4-3F43E957BB8B}" type="pres">
      <dgm:prSet presAssocID="{A5C9FF5A-B78E-405D-BF46-DFCACB1E319B}" presName="sibTrans" presStyleCnt="0"/>
      <dgm:spPr/>
    </dgm:pt>
    <dgm:pt modelId="{AF9714F5-7DB1-4AF0-B3B4-D5DE08357580}" type="pres">
      <dgm:prSet presAssocID="{907947C1-5750-4C82-9E69-7D9C5B98BC7A}" presName="node" presStyleLbl="node1" presStyleIdx="1" presStyleCnt="5">
        <dgm:presLayoutVars>
          <dgm:bulletEnabled val="1"/>
        </dgm:presLayoutVars>
      </dgm:prSet>
      <dgm:spPr/>
    </dgm:pt>
    <dgm:pt modelId="{F6669B4B-467B-4319-A7FC-C2450C9D7BF6}" type="pres">
      <dgm:prSet presAssocID="{CF2F3A6E-36D3-47EC-96D9-AEAE68188555}" presName="sibTrans" presStyleCnt="0"/>
      <dgm:spPr/>
    </dgm:pt>
    <dgm:pt modelId="{ABDC693B-5B0E-4EF7-8A97-632C3383B46B}" type="pres">
      <dgm:prSet presAssocID="{AE48B4DC-EC3F-4B15-94E9-DCD83E39DEEE}" presName="node" presStyleLbl="node1" presStyleIdx="2" presStyleCnt="5">
        <dgm:presLayoutVars>
          <dgm:bulletEnabled val="1"/>
        </dgm:presLayoutVars>
      </dgm:prSet>
      <dgm:spPr/>
    </dgm:pt>
    <dgm:pt modelId="{6A595752-B914-4AAF-AE7C-7FD0C8A85473}" type="pres">
      <dgm:prSet presAssocID="{BD1588BF-B849-449D-9A8F-364894C0A62E}" presName="sibTrans" presStyleCnt="0"/>
      <dgm:spPr/>
    </dgm:pt>
    <dgm:pt modelId="{46FDC0E1-5B78-476A-B3A6-73EB5633B21E}" type="pres">
      <dgm:prSet presAssocID="{31AA15AE-DEB5-4105-A323-A6A6681EC99A}" presName="node" presStyleLbl="node1" presStyleIdx="3" presStyleCnt="5">
        <dgm:presLayoutVars>
          <dgm:bulletEnabled val="1"/>
        </dgm:presLayoutVars>
      </dgm:prSet>
      <dgm:spPr/>
    </dgm:pt>
    <dgm:pt modelId="{57817E52-AC06-4C6D-8069-CC8A36DF4A49}" type="pres">
      <dgm:prSet presAssocID="{9665791A-C5B2-483F-B964-3442272973B0}" presName="sibTrans" presStyleCnt="0"/>
      <dgm:spPr/>
    </dgm:pt>
    <dgm:pt modelId="{DE278869-0288-4054-9E8C-93500DBD1360}" type="pres">
      <dgm:prSet presAssocID="{12E0FB19-FE0B-43D8-AC0A-0D4104451FFA}" presName="node" presStyleLbl="node1" presStyleIdx="4" presStyleCnt="5">
        <dgm:presLayoutVars>
          <dgm:bulletEnabled val="1"/>
        </dgm:presLayoutVars>
      </dgm:prSet>
      <dgm:spPr/>
    </dgm:pt>
  </dgm:ptLst>
  <dgm:cxnLst>
    <dgm:cxn modelId="{A46E913E-5B06-408B-A061-45420A75A166}" srcId="{799CD448-9EA7-4E00-8620-E6B8DC36D23A}" destId="{43B9E866-2F87-4EB9-901B-1F17182C6DE3}" srcOrd="0" destOrd="0" parTransId="{02011B0E-0177-4E07-8B15-C3555C67FE10}" sibTransId="{A5C9FF5A-B78E-405D-BF46-DFCACB1E319B}"/>
    <dgm:cxn modelId="{A2F08264-FE9B-41BA-BA33-52CF17845E96}" srcId="{799CD448-9EA7-4E00-8620-E6B8DC36D23A}" destId="{907947C1-5750-4C82-9E69-7D9C5B98BC7A}" srcOrd="1" destOrd="0" parTransId="{0DC77881-0F6C-4648-A9FF-A4865B2EA640}" sibTransId="{CF2F3A6E-36D3-47EC-96D9-AEAE68188555}"/>
    <dgm:cxn modelId="{35E60C48-4F8B-4275-85DE-EE0B5DE61543}" type="presOf" srcId="{AE48B4DC-EC3F-4B15-94E9-DCD83E39DEEE}" destId="{ABDC693B-5B0E-4EF7-8A97-632C3383B46B}" srcOrd="0" destOrd="0" presId="urn:microsoft.com/office/officeart/2005/8/layout/default"/>
    <dgm:cxn modelId="{7BBDCD80-6B3D-48AC-916C-252EDC54556D}" type="presOf" srcId="{43B9E866-2F87-4EB9-901B-1F17182C6DE3}" destId="{A4908A97-D0B8-47DA-8CA1-89514D33DCDC}" srcOrd="0" destOrd="0" presId="urn:microsoft.com/office/officeart/2005/8/layout/default"/>
    <dgm:cxn modelId="{8E23CF95-F237-4407-9C46-B7E57FD4BF1E}" srcId="{799CD448-9EA7-4E00-8620-E6B8DC36D23A}" destId="{12E0FB19-FE0B-43D8-AC0A-0D4104451FFA}" srcOrd="4" destOrd="0" parTransId="{8CABACA5-B887-4BE3-BC4D-83382E4B3FB5}" sibTransId="{7EBBCB77-04BC-4E2B-954D-9170910BD6BB}"/>
    <dgm:cxn modelId="{B3949699-06A9-440C-812A-3851AD126354}" srcId="{799CD448-9EA7-4E00-8620-E6B8DC36D23A}" destId="{31AA15AE-DEB5-4105-A323-A6A6681EC99A}" srcOrd="3" destOrd="0" parTransId="{FB52F741-B280-4713-8E3D-FC2854EC394A}" sibTransId="{9665791A-C5B2-483F-B964-3442272973B0}"/>
    <dgm:cxn modelId="{32AA079A-4357-4F27-9A0C-59B504164D1A}" srcId="{799CD448-9EA7-4E00-8620-E6B8DC36D23A}" destId="{AE48B4DC-EC3F-4B15-94E9-DCD83E39DEEE}" srcOrd="2" destOrd="0" parTransId="{037BA9D7-60B8-4382-9AB1-356363E02268}" sibTransId="{BD1588BF-B849-449D-9A8F-364894C0A62E}"/>
    <dgm:cxn modelId="{8DBBF2A4-B497-4842-BA2B-3DCA4727E56C}" type="presOf" srcId="{31AA15AE-DEB5-4105-A323-A6A6681EC99A}" destId="{46FDC0E1-5B78-476A-B3A6-73EB5633B21E}" srcOrd="0" destOrd="0" presId="urn:microsoft.com/office/officeart/2005/8/layout/default"/>
    <dgm:cxn modelId="{B94328AE-9E59-44E6-B123-F2A8FE2B320D}" type="presOf" srcId="{907947C1-5750-4C82-9E69-7D9C5B98BC7A}" destId="{AF9714F5-7DB1-4AF0-B3B4-D5DE08357580}" srcOrd="0" destOrd="0" presId="urn:microsoft.com/office/officeart/2005/8/layout/default"/>
    <dgm:cxn modelId="{26373AE9-347E-43CF-9AB9-2E4E6E48EDDE}" type="presOf" srcId="{12E0FB19-FE0B-43D8-AC0A-0D4104451FFA}" destId="{DE278869-0288-4054-9E8C-93500DBD1360}" srcOrd="0" destOrd="0" presId="urn:microsoft.com/office/officeart/2005/8/layout/default"/>
    <dgm:cxn modelId="{278906FE-12DE-412A-8223-A237279DBEB9}" type="presOf" srcId="{799CD448-9EA7-4E00-8620-E6B8DC36D23A}" destId="{17C3AC70-9590-4BFA-AADB-27C948B5CD7B}" srcOrd="0" destOrd="0" presId="urn:microsoft.com/office/officeart/2005/8/layout/default"/>
    <dgm:cxn modelId="{124E8F4A-F6A5-40B6-A105-68AFF4A1945D}" type="presParOf" srcId="{17C3AC70-9590-4BFA-AADB-27C948B5CD7B}" destId="{A4908A97-D0B8-47DA-8CA1-89514D33DCDC}" srcOrd="0" destOrd="0" presId="urn:microsoft.com/office/officeart/2005/8/layout/default"/>
    <dgm:cxn modelId="{D966CD44-EC17-42EA-88B4-A94C78238721}" type="presParOf" srcId="{17C3AC70-9590-4BFA-AADB-27C948B5CD7B}" destId="{2B97E764-8846-4DA2-B9D4-3F43E957BB8B}" srcOrd="1" destOrd="0" presId="urn:microsoft.com/office/officeart/2005/8/layout/default"/>
    <dgm:cxn modelId="{C920B855-AD33-47E2-8FEE-56D5420CE631}" type="presParOf" srcId="{17C3AC70-9590-4BFA-AADB-27C948B5CD7B}" destId="{AF9714F5-7DB1-4AF0-B3B4-D5DE08357580}" srcOrd="2" destOrd="0" presId="urn:microsoft.com/office/officeart/2005/8/layout/default"/>
    <dgm:cxn modelId="{0D2A6C53-A42A-483A-8501-E79636D0B936}" type="presParOf" srcId="{17C3AC70-9590-4BFA-AADB-27C948B5CD7B}" destId="{F6669B4B-467B-4319-A7FC-C2450C9D7BF6}" srcOrd="3" destOrd="0" presId="urn:microsoft.com/office/officeart/2005/8/layout/default"/>
    <dgm:cxn modelId="{2B64D1F4-6FDE-4F05-B07C-F81A1A27B4D7}" type="presParOf" srcId="{17C3AC70-9590-4BFA-AADB-27C948B5CD7B}" destId="{ABDC693B-5B0E-4EF7-8A97-632C3383B46B}" srcOrd="4" destOrd="0" presId="urn:microsoft.com/office/officeart/2005/8/layout/default"/>
    <dgm:cxn modelId="{73224E2F-0814-4594-B533-0265D919C3A2}" type="presParOf" srcId="{17C3AC70-9590-4BFA-AADB-27C948B5CD7B}" destId="{6A595752-B914-4AAF-AE7C-7FD0C8A85473}" srcOrd="5" destOrd="0" presId="urn:microsoft.com/office/officeart/2005/8/layout/default"/>
    <dgm:cxn modelId="{E9E39857-B544-4165-892D-E1412BBCF58C}" type="presParOf" srcId="{17C3AC70-9590-4BFA-AADB-27C948B5CD7B}" destId="{46FDC0E1-5B78-476A-B3A6-73EB5633B21E}" srcOrd="6" destOrd="0" presId="urn:microsoft.com/office/officeart/2005/8/layout/default"/>
    <dgm:cxn modelId="{8A545797-6242-450B-9409-F8BD265595FC}" type="presParOf" srcId="{17C3AC70-9590-4BFA-AADB-27C948B5CD7B}" destId="{57817E52-AC06-4C6D-8069-CC8A36DF4A49}" srcOrd="7" destOrd="0" presId="urn:microsoft.com/office/officeart/2005/8/layout/default"/>
    <dgm:cxn modelId="{DAE7C532-F59E-4579-B615-CE1E52858F24}" type="presParOf" srcId="{17C3AC70-9590-4BFA-AADB-27C948B5CD7B}" destId="{DE278869-0288-4054-9E8C-93500DBD1360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DB91B93-8C12-443D-ADA8-DF58DFBE1415}" type="doc">
      <dgm:prSet loTypeId="urn:microsoft.com/office/officeart/2008/layout/LinedList" loCatId="list" qsTypeId="urn:microsoft.com/office/officeart/2005/8/quickstyle/simple4" qsCatId="simple" csTypeId="urn:microsoft.com/office/officeart/2005/8/colors/accent0_3" csCatId="mainScheme"/>
      <dgm:spPr/>
      <dgm:t>
        <a:bodyPr/>
        <a:lstStyle/>
        <a:p>
          <a:endParaRPr lang="en-US"/>
        </a:p>
      </dgm:t>
    </dgm:pt>
    <dgm:pt modelId="{F56B4DF4-36D6-4605-9F19-C48FD0D40FE4}">
      <dgm:prSet/>
      <dgm:spPr/>
      <dgm:t>
        <a:bodyPr/>
        <a:lstStyle/>
        <a:p>
          <a:r>
            <a:rPr lang="en-US"/>
            <a:t>Оптимизирана верзија на Модел 1</a:t>
          </a:r>
        </a:p>
      </dgm:t>
    </dgm:pt>
    <dgm:pt modelId="{7A384CD7-F831-470A-83E9-1F26FDA14483}" type="parTrans" cxnId="{4CF97FCC-8FD8-49AE-9ABD-841C8E0AACCA}">
      <dgm:prSet/>
      <dgm:spPr/>
      <dgm:t>
        <a:bodyPr/>
        <a:lstStyle/>
        <a:p>
          <a:endParaRPr lang="en-US"/>
        </a:p>
      </dgm:t>
    </dgm:pt>
    <dgm:pt modelId="{4E1073D7-CE68-451A-989C-D028FD655C34}" type="sibTrans" cxnId="{4CF97FCC-8FD8-49AE-9ABD-841C8E0AACCA}">
      <dgm:prSet/>
      <dgm:spPr/>
      <dgm:t>
        <a:bodyPr/>
        <a:lstStyle/>
        <a:p>
          <a:endParaRPr lang="en-US"/>
        </a:p>
      </dgm:t>
    </dgm:pt>
    <dgm:pt modelId="{87DE8313-9EC1-41A2-BB52-FF02FE1AD3E6}">
      <dgm:prSet/>
      <dgm:spPr/>
      <dgm:t>
        <a:bodyPr/>
        <a:lstStyle/>
        <a:p>
          <a:r>
            <a:rPr lang="en-US"/>
            <a:t>Се избираат случајни пиксели од сегментот, а потоа се одредува нивна средна RGB вредност</a:t>
          </a:r>
        </a:p>
      </dgm:t>
    </dgm:pt>
    <dgm:pt modelId="{C02D8E62-E9B6-460D-85E0-D0BDC458DD3C}" type="parTrans" cxnId="{59693C34-790F-475A-9CA6-4189F9C68A0C}">
      <dgm:prSet/>
      <dgm:spPr/>
      <dgm:t>
        <a:bodyPr/>
        <a:lstStyle/>
        <a:p>
          <a:endParaRPr lang="en-US"/>
        </a:p>
      </dgm:t>
    </dgm:pt>
    <dgm:pt modelId="{EA183E20-06AE-4A6A-881F-467D1402DD73}" type="sibTrans" cxnId="{59693C34-790F-475A-9CA6-4189F9C68A0C}">
      <dgm:prSet/>
      <dgm:spPr/>
      <dgm:t>
        <a:bodyPr/>
        <a:lstStyle/>
        <a:p>
          <a:endParaRPr lang="en-US"/>
        </a:p>
      </dgm:t>
    </dgm:pt>
    <dgm:pt modelId="{18CFB51F-2D6D-4449-A4ED-957A069CF1F5}">
      <dgm:prSet/>
      <dgm:spPr/>
      <dgm:t>
        <a:bodyPr/>
        <a:lstStyle/>
        <a:p>
          <a:r>
            <a:rPr lang="en-US"/>
            <a:t>Се заштедува време и ресурси бидејќи не се проверуваат сите пиксели од сегментот</a:t>
          </a:r>
        </a:p>
      </dgm:t>
    </dgm:pt>
    <dgm:pt modelId="{26AAC025-D395-454B-9541-800285985998}" type="parTrans" cxnId="{82B6FCE8-715B-4AF5-AD2A-FD16285376A1}">
      <dgm:prSet/>
      <dgm:spPr/>
      <dgm:t>
        <a:bodyPr/>
        <a:lstStyle/>
        <a:p>
          <a:endParaRPr lang="en-US"/>
        </a:p>
      </dgm:t>
    </dgm:pt>
    <dgm:pt modelId="{B4FAA429-E3B0-4C9F-A3BA-87CF4748A367}" type="sibTrans" cxnId="{82B6FCE8-715B-4AF5-AD2A-FD16285376A1}">
      <dgm:prSet/>
      <dgm:spPr/>
      <dgm:t>
        <a:bodyPr/>
        <a:lstStyle/>
        <a:p>
          <a:endParaRPr lang="en-US"/>
        </a:p>
      </dgm:t>
    </dgm:pt>
    <dgm:pt modelId="{CAF7C3B4-F339-485C-9BAA-DAC7FD07E10F}">
      <dgm:prSet/>
      <dgm:spPr/>
      <dgm:t>
        <a:bodyPr/>
        <a:lstStyle/>
        <a:p>
          <a:r>
            <a:rPr lang="en-US"/>
            <a:t>Подобар избор за слики со поголема резолуција</a:t>
          </a:r>
        </a:p>
      </dgm:t>
    </dgm:pt>
    <dgm:pt modelId="{59A5C2BB-C146-4DF8-942B-2A949A605D65}" type="parTrans" cxnId="{A26D1434-6AFF-4494-B114-DDCC8E8C1D62}">
      <dgm:prSet/>
      <dgm:spPr/>
      <dgm:t>
        <a:bodyPr/>
        <a:lstStyle/>
        <a:p>
          <a:endParaRPr lang="en-US"/>
        </a:p>
      </dgm:t>
    </dgm:pt>
    <dgm:pt modelId="{23506865-0FC3-4240-9B59-D4CAB69F0027}" type="sibTrans" cxnId="{A26D1434-6AFF-4494-B114-DDCC8E8C1D62}">
      <dgm:prSet/>
      <dgm:spPr/>
      <dgm:t>
        <a:bodyPr/>
        <a:lstStyle/>
        <a:p>
          <a:endParaRPr lang="en-US"/>
        </a:p>
      </dgm:t>
    </dgm:pt>
    <dgm:pt modelId="{F52D77E7-D1D7-412F-867D-3DE51CDC817E}" type="pres">
      <dgm:prSet presAssocID="{4DB91B93-8C12-443D-ADA8-DF58DFBE1415}" presName="vert0" presStyleCnt="0">
        <dgm:presLayoutVars>
          <dgm:dir/>
          <dgm:animOne val="branch"/>
          <dgm:animLvl val="lvl"/>
        </dgm:presLayoutVars>
      </dgm:prSet>
      <dgm:spPr/>
    </dgm:pt>
    <dgm:pt modelId="{BAB8F76B-1225-43FB-8C38-6221F3D3ED14}" type="pres">
      <dgm:prSet presAssocID="{F56B4DF4-36D6-4605-9F19-C48FD0D40FE4}" presName="thickLine" presStyleLbl="alignNode1" presStyleIdx="0" presStyleCnt="4"/>
      <dgm:spPr/>
    </dgm:pt>
    <dgm:pt modelId="{EC5F29A0-A886-4948-AA8F-CDB0B63FB053}" type="pres">
      <dgm:prSet presAssocID="{F56B4DF4-36D6-4605-9F19-C48FD0D40FE4}" presName="horz1" presStyleCnt="0"/>
      <dgm:spPr/>
    </dgm:pt>
    <dgm:pt modelId="{0A5F7238-A58C-4B22-AD22-FDB9C7CD6916}" type="pres">
      <dgm:prSet presAssocID="{F56B4DF4-36D6-4605-9F19-C48FD0D40FE4}" presName="tx1" presStyleLbl="revTx" presStyleIdx="0" presStyleCnt="4"/>
      <dgm:spPr/>
    </dgm:pt>
    <dgm:pt modelId="{43B601C2-2C3B-4853-A2D5-0E570C9F0BB6}" type="pres">
      <dgm:prSet presAssocID="{F56B4DF4-36D6-4605-9F19-C48FD0D40FE4}" presName="vert1" presStyleCnt="0"/>
      <dgm:spPr/>
    </dgm:pt>
    <dgm:pt modelId="{26D6BEBC-4FCB-49D2-86B4-9A22EE15920E}" type="pres">
      <dgm:prSet presAssocID="{87DE8313-9EC1-41A2-BB52-FF02FE1AD3E6}" presName="thickLine" presStyleLbl="alignNode1" presStyleIdx="1" presStyleCnt="4"/>
      <dgm:spPr/>
    </dgm:pt>
    <dgm:pt modelId="{72783F5F-3EEF-4FA3-AE8C-0A6BBF528C14}" type="pres">
      <dgm:prSet presAssocID="{87DE8313-9EC1-41A2-BB52-FF02FE1AD3E6}" presName="horz1" presStyleCnt="0"/>
      <dgm:spPr/>
    </dgm:pt>
    <dgm:pt modelId="{6297AA2C-761A-497F-B6DB-BF7AC3AE9D59}" type="pres">
      <dgm:prSet presAssocID="{87DE8313-9EC1-41A2-BB52-FF02FE1AD3E6}" presName="tx1" presStyleLbl="revTx" presStyleIdx="1" presStyleCnt="4"/>
      <dgm:spPr/>
    </dgm:pt>
    <dgm:pt modelId="{02C03CD9-2E17-4DF8-86F9-E0AD5754A6F7}" type="pres">
      <dgm:prSet presAssocID="{87DE8313-9EC1-41A2-BB52-FF02FE1AD3E6}" presName="vert1" presStyleCnt="0"/>
      <dgm:spPr/>
    </dgm:pt>
    <dgm:pt modelId="{8932AEEB-8EA9-4138-8F7D-433A6B8667E5}" type="pres">
      <dgm:prSet presAssocID="{18CFB51F-2D6D-4449-A4ED-957A069CF1F5}" presName="thickLine" presStyleLbl="alignNode1" presStyleIdx="2" presStyleCnt="4"/>
      <dgm:spPr/>
    </dgm:pt>
    <dgm:pt modelId="{314C6013-995E-4739-A0F9-F777EED4CB9E}" type="pres">
      <dgm:prSet presAssocID="{18CFB51F-2D6D-4449-A4ED-957A069CF1F5}" presName="horz1" presStyleCnt="0"/>
      <dgm:spPr/>
    </dgm:pt>
    <dgm:pt modelId="{8B04F77B-5CE2-4539-B9BD-5B00642DB00D}" type="pres">
      <dgm:prSet presAssocID="{18CFB51F-2D6D-4449-A4ED-957A069CF1F5}" presName="tx1" presStyleLbl="revTx" presStyleIdx="2" presStyleCnt="4"/>
      <dgm:spPr/>
    </dgm:pt>
    <dgm:pt modelId="{5ED55357-86F0-44DA-878E-BC54EDFB3E7D}" type="pres">
      <dgm:prSet presAssocID="{18CFB51F-2D6D-4449-A4ED-957A069CF1F5}" presName="vert1" presStyleCnt="0"/>
      <dgm:spPr/>
    </dgm:pt>
    <dgm:pt modelId="{7F3E49CC-B435-4951-8698-923F1AD2C502}" type="pres">
      <dgm:prSet presAssocID="{CAF7C3B4-F339-485C-9BAA-DAC7FD07E10F}" presName="thickLine" presStyleLbl="alignNode1" presStyleIdx="3" presStyleCnt="4"/>
      <dgm:spPr/>
    </dgm:pt>
    <dgm:pt modelId="{B9B1A8A5-6AB5-41B7-8B42-927F42F4740E}" type="pres">
      <dgm:prSet presAssocID="{CAF7C3B4-F339-485C-9BAA-DAC7FD07E10F}" presName="horz1" presStyleCnt="0"/>
      <dgm:spPr/>
    </dgm:pt>
    <dgm:pt modelId="{D581E9D9-716F-45D7-8C60-C4091575FF8A}" type="pres">
      <dgm:prSet presAssocID="{CAF7C3B4-F339-485C-9BAA-DAC7FD07E10F}" presName="tx1" presStyleLbl="revTx" presStyleIdx="3" presStyleCnt="4"/>
      <dgm:spPr/>
    </dgm:pt>
    <dgm:pt modelId="{D6B1461B-6D2B-4744-BAE3-2AF459A9D72E}" type="pres">
      <dgm:prSet presAssocID="{CAF7C3B4-F339-485C-9BAA-DAC7FD07E10F}" presName="vert1" presStyleCnt="0"/>
      <dgm:spPr/>
    </dgm:pt>
  </dgm:ptLst>
  <dgm:cxnLst>
    <dgm:cxn modelId="{A26D1434-6AFF-4494-B114-DDCC8E8C1D62}" srcId="{4DB91B93-8C12-443D-ADA8-DF58DFBE1415}" destId="{CAF7C3B4-F339-485C-9BAA-DAC7FD07E10F}" srcOrd="3" destOrd="0" parTransId="{59A5C2BB-C146-4DF8-942B-2A949A605D65}" sibTransId="{23506865-0FC3-4240-9B59-D4CAB69F0027}"/>
    <dgm:cxn modelId="{59693C34-790F-475A-9CA6-4189F9C68A0C}" srcId="{4DB91B93-8C12-443D-ADA8-DF58DFBE1415}" destId="{87DE8313-9EC1-41A2-BB52-FF02FE1AD3E6}" srcOrd="1" destOrd="0" parTransId="{C02D8E62-E9B6-460D-85E0-D0BDC458DD3C}" sibTransId="{EA183E20-06AE-4A6A-881F-467D1402DD73}"/>
    <dgm:cxn modelId="{5A6B32A7-AADD-4224-A456-A2D55D495E19}" type="presOf" srcId="{CAF7C3B4-F339-485C-9BAA-DAC7FD07E10F}" destId="{D581E9D9-716F-45D7-8C60-C4091575FF8A}" srcOrd="0" destOrd="0" presId="urn:microsoft.com/office/officeart/2008/layout/LinedList"/>
    <dgm:cxn modelId="{F06758A7-46AD-4B54-B286-BECF91E38E5D}" type="presOf" srcId="{4DB91B93-8C12-443D-ADA8-DF58DFBE1415}" destId="{F52D77E7-D1D7-412F-867D-3DE51CDC817E}" srcOrd="0" destOrd="0" presId="urn:microsoft.com/office/officeart/2008/layout/LinedList"/>
    <dgm:cxn modelId="{36782DC7-A096-4DFA-BA62-09FD89C2D340}" type="presOf" srcId="{F56B4DF4-36D6-4605-9F19-C48FD0D40FE4}" destId="{0A5F7238-A58C-4B22-AD22-FDB9C7CD6916}" srcOrd="0" destOrd="0" presId="urn:microsoft.com/office/officeart/2008/layout/LinedList"/>
    <dgm:cxn modelId="{4CF97FCC-8FD8-49AE-9ABD-841C8E0AACCA}" srcId="{4DB91B93-8C12-443D-ADA8-DF58DFBE1415}" destId="{F56B4DF4-36D6-4605-9F19-C48FD0D40FE4}" srcOrd="0" destOrd="0" parTransId="{7A384CD7-F831-470A-83E9-1F26FDA14483}" sibTransId="{4E1073D7-CE68-451A-989C-D028FD655C34}"/>
    <dgm:cxn modelId="{A2D21FDE-0EFB-4AA4-B892-DC9EC74B1B05}" type="presOf" srcId="{87DE8313-9EC1-41A2-BB52-FF02FE1AD3E6}" destId="{6297AA2C-761A-497F-B6DB-BF7AC3AE9D59}" srcOrd="0" destOrd="0" presId="urn:microsoft.com/office/officeart/2008/layout/LinedList"/>
    <dgm:cxn modelId="{82B6FCE8-715B-4AF5-AD2A-FD16285376A1}" srcId="{4DB91B93-8C12-443D-ADA8-DF58DFBE1415}" destId="{18CFB51F-2D6D-4449-A4ED-957A069CF1F5}" srcOrd="2" destOrd="0" parTransId="{26AAC025-D395-454B-9541-800285985998}" sibTransId="{B4FAA429-E3B0-4C9F-A3BA-87CF4748A367}"/>
    <dgm:cxn modelId="{8C18EEF3-B42A-44AC-99BF-69811D80800C}" type="presOf" srcId="{18CFB51F-2D6D-4449-A4ED-957A069CF1F5}" destId="{8B04F77B-5CE2-4539-B9BD-5B00642DB00D}" srcOrd="0" destOrd="0" presId="urn:microsoft.com/office/officeart/2008/layout/LinedList"/>
    <dgm:cxn modelId="{B7E0BEF2-C877-4BE9-BA35-A22FA8071297}" type="presParOf" srcId="{F52D77E7-D1D7-412F-867D-3DE51CDC817E}" destId="{BAB8F76B-1225-43FB-8C38-6221F3D3ED14}" srcOrd="0" destOrd="0" presId="urn:microsoft.com/office/officeart/2008/layout/LinedList"/>
    <dgm:cxn modelId="{AC43E432-0361-49DB-B5B8-41752CEA849C}" type="presParOf" srcId="{F52D77E7-D1D7-412F-867D-3DE51CDC817E}" destId="{EC5F29A0-A886-4948-AA8F-CDB0B63FB053}" srcOrd="1" destOrd="0" presId="urn:microsoft.com/office/officeart/2008/layout/LinedList"/>
    <dgm:cxn modelId="{C66CF629-ECDE-4978-AC20-5EB6C90656F7}" type="presParOf" srcId="{EC5F29A0-A886-4948-AA8F-CDB0B63FB053}" destId="{0A5F7238-A58C-4B22-AD22-FDB9C7CD6916}" srcOrd="0" destOrd="0" presId="urn:microsoft.com/office/officeart/2008/layout/LinedList"/>
    <dgm:cxn modelId="{9F273935-5716-49C8-83BE-71AFD2D1DDC4}" type="presParOf" srcId="{EC5F29A0-A886-4948-AA8F-CDB0B63FB053}" destId="{43B601C2-2C3B-4853-A2D5-0E570C9F0BB6}" srcOrd="1" destOrd="0" presId="urn:microsoft.com/office/officeart/2008/layout/LinedList"/>
    <dgm:cxn modelId="{1EADEF83-DFD8-4807-8B86-5A4AD220DF07}" type="presParOf" srcId="{F52D77E7-D1D7-412F-867D-3DE51CDC817E}" destId="{26D6BEBC-4FCB-49D2-86B4-9A22EE15920E}" srcOrd="2" destOrd="0" presId="urn:microsoft.com/office/officeart/2008/layout/LinedList"/>
    <dgm:cxn modelId="{EF636D1D-1CA1-45E0-AD90-E0A10ED0906D}" type="presParOf" srcId="{F52D77E7-D1D7-412F-867D-3DE51CDC817E}" destId="{72783F5F-3EEF-4FA3-AE8C-0A6BBF528C14}" srcOrd="3" destOrd="0" presId="urn:microsoft.com/office/officeart/2008/layout/LinedList"/>
    <dgm:cxn modelId="{9F07C4BF-28EB-4E6E-828D-7FCD8C16B930}" type="presParOf" srcId="{72783F5F-3EEF-4FA3-AE8C-0A6BBF528C14}" destId="{6297AA2C-761A-497F-B6DB-BF7AC3AE9D59}" srcOrd="0" destOrd="0" presId="urn:microsoft.com/office/officeart/2008/layout/LinedList"/>
    <dgm:cxn modelId="{A0770457-F72F-43C3-8401-6AF5489C0108}" type="presParOf" srcId="{72783F5F-3EEF-4FA3-AE8C-0A6BBF528C14}" destId="{02C03CD9-2E17-4DF8-86F9-E0AD5754A6F7}" srcOrd="1" destOrd="0" presId="urn:microsoft.com/office/officeart/2008/layout/LinedList"/>
    <dgm:cxn modelId="{7E0E8A52-8994-4779-B877-412C6D3D856C}" type="presParOf" srcId="{F52D77E7-D1D7-412F-867D-3DE51CDC817E}" destId="{8932AEEB-8EA9-4138-8F7D-433A6B8667E5}" srcOrd="4" destOrd="0" presId="urn:microsoft.com/office/officeart/2008/layout/LinedList"/>
    <dgm:cxn modelId="{80B9AFA7-B9B0-4217-9354-B44E169FEB30}" type="presParOf" srcId="{F52D77E7-D1D7-412F-867D-3DE51CDC817E}" destId="{314C6013-995E-4739-A0F9-F777EED4CB9E}" srcOrd="5" destOrd="0" presId="urn:microsoft.com/office/officeart/2008/layout/LinedList"/>
    <dgm:cxn modelId="{D34A45ED-A43A-404E-A023-45ADC184ECE7}" type="presParOf" srcId="{314C6013-995E-4739-A0F9-F777EED4CB9E}" destId="{8B04F77B-5CE2-4539-B9BD-5B00642DB00D}" srcOrd="0" destOrd="0" presId="urn:microsoft.com/office/officeart/2008/layout/LinedList"/>
    <dgm:cxn modelId="{4F213B74-50F6-4F0D-AA70-8DA47562A837}" type="presParOf" srcId="{314C6013-995E-4739-A0F9-F777EED4CB9E}" destId="{5ED55357-86F0-44DA-878E-BC54EDFB3E7D}" srcOrd="1" destOrd="0" presId="urn:microsoft.com/office/officeart/2008/layout/LinedList"/>
    <dgm:cxn modelId="{2ED6C0B9-D415-48F4-9D38-CB7FA7AB694F}" type="presParOf" srcId="{F52D77E7-D1D7-412F-867D-3DE51CDC817E}" destId="{7F3E49CC-B435-4951-8698-923F1AD2C502}" srcOrd="6" destOrd="0" presId="urn:microsoft.com/office/officeart/2008/layout/LinedList"/>
    <dgm:cxn modelId="{EE990DBE-F89E-4367-B2EB-9135AA892EE3}" type="presParOf" srcId="{F52D77E7-D1D7-412F-867D-3DE51CDC817E}" destId="{B9B1A8A5-6AB5-41B7-8B42-927F42F4740E}" srcOrd="7" destOrd="0" presId="urn:microsoft.com/office/officeart/2008/layout/LinedList"/>
    <dgm:cxn modelId="{61F2A205-1EFD-437E-90E5-6C12B4DC839E}" type="presParOf" srcId="{B9B1A8A5-6AB5-41B7-8B42-927F42F4740E}" destId="{D581E9D9-716F-45D7-8C60-C4091575FF8A}" srcOrd="0" destOrd="0" presId="urn:microsoft.com/office/officeart/2008/layout/LinedList"/>
    <dgm:cxn modelId="{63398F52-1994-47EE-B8C2-E4F99E708194}" type="presParOf" srcId="{B9B1A8A5-6AB5-41B7-8B42-927F42F4740E}" destId="{D6B1461B-6D2B-4744-BAE3-2AF459A9D72E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2752AEA-7F56-449E-A301-07D1AB361854}" type="doc">
      <dgm:prSet loTypeId="urn:microsoft.com/office/officeart/2005/8/layout/hierarchy1" loCatId="hierarchy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A253B8F3-8129-411F-9BB1-36C7EDA5B176}">
      <dgm:prSet/>
      <dgm:spPr/>
      <dgm:t>
        <a:bodyPr/>
        <a:lstStyle/>
        <a:p>
          <a:r>
            <a:rPr lang="en-US"/>
            <a:t>Користиме маска која е бинарен формат со што позадината се прикажува во црна боја а лицето во бела</a:t>
          </a:r>
        </a:p>
      </dgm:t>
    </dgm:pt>
    <dgm:pt modelId="{90CA67DD-D97D-4538-BD03-D5C35A253816}" type="parTrans" cxnId="{798DB40E-7193-477C-A58C-86CC0E15CB56}">
      <dgm:prSet/>
      <dgm:spPr/>
      <dgm:t>
        <a:bodyPr/>
        <a:lstStyle/>
        <a:p>
          <a:endParaRPr lang="en-US"/>
        </a:p>
      </dgm:t>
    </dgm:pt>
    <dgm:pt modelId="{FBEE1A9B-59CE-4404-BF5A-538CC7BAED87}" type="sibTrans" cxnId="{798DB40E-7193-477C-A58C-86CC0E15CB56}">
      <dgm:prSet/>
      <dgm:spPr/>
      <dgm:t>
        <a:bodyPr/>
        <a:lstStyle/>
        <a:p>
          <a:endParaRPr lang="en-US"/>
        </a:p>
      </dgm:t>
    </dgm:pt>
    <dgm:pt modelId="{6C810E81-CCF9-460E-B477-1115F4BD36F6}">
      <dgm:prSet/>
      <dgm:spPr/>
      <dgm:t>
        <a:bodyPr/>
        <a:lstStyle/>
        <a:p>
          <a:r>
            <a:rPr lang="en-US"/>
            <a:t>Динамички начин на пополнување на мозаик</a:t>
          </a:r>
        </a:p>
      </dgm:t>
    </dgm:pt>
    <dgm:pt modelId="{EF543D3C-9650-422F-9D20-6AE60B9D3727}" type="parTrans" cxnId="{9DDEE728-4FE9-4425-B9BC-94CB5AC115D8}">
      <dgm:prSet/>
      <dgm:spPr/>
      <dgm:t>
        <a:bodyPr/>
        <a:lstStyle/>
        <a:p>
          <a:endParaRPr lang="en-US"/>
        </a:p>
      </dgm:t>
    </dgm:pt>
    <dgm:pt modelId="{D9743B55-04AC-4409-9756-B991C6A9927F}" type="sibTrans" cxnId="{9DDEE728-4FE9-4425-B9BC-94CB5AC115D8}">
      <dgm:prSet/>
      <dgm:spPr/>
      <dgm:t>
        <a:bodyPr/>
        <a:lstStyle/>
        <a:p>
          <a:endParaRPr lang="en-US"/>
        </a:p>
      </dgm:t>
    </dgm:pt>
    <dgm:pt modelId="{9FA367E3-00C8-4D9A-A8A3-0FAF04C48DE3}" type="pres">
      <dgm:prSet presAssocID="{92752AEA-7F56-449E-A301-07D1AB361854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083D4C64-3133-4987-A98C-8D31D8F54497}" type="pres">
      <dgm:prSet presAssocID="{A253B8F3-8129-411F-9BB1-36C7EDA5B176}" presName="hierRoot1" presStyleCnt="0"/>
      <dgm:spPr/>
    </dgm:pt>
    <dgm:pt modelId="{803056D4-6BD9-420B-B610-25F1AB924AB8}" type="pres">
      <dgm:prSet presAssocID="{A253B8F3-8129-411F-9BB1-36C7EDA5B176}" presName="composite" presStyleCnt="0"/>
      <dgm:spPr/>
    </dgm:pt>
    <dgm:pt modelId="{A56F94CF-7C37-4358-9D1F-34AB82D1C3B8}" type="pres">
      <dgm:prSet presAssocID="{A253B8F3-8129-411F-9BB1-36C7EDA5B176}" presName="background" presStyleLbl="node0" presStyleIdx="0" presStyleCnt="2"/>
      <dgm:spPr/>
    </dgm:pt>
    <dgm:pt modelId="{1A7DBCCD-47CA-4E44-8106-562659FE505F}" type="pres">
      <dgm:prSet presAssocID="{A253B8F3-8129-411F-9BB1-36C7EDA5B176}" presName="text" presStyleLbl="fgAcc0" presStyleIdx="0" presStyleCnt="2">
        <dgm:presLayoutVars>
          <dgm:chPref val="3"/>
        </dgm:presLayoutVars>
      </dgm:prSet>
      <dgm:spPr/>
    </dgm:pt>
    <dgm:pt modelId="{CE2C6EC8-472B-49AE-8F9B-15AFEFC38D54}" type="pres">
      <dgm:prSet presAssocID="{A253B8F3-8129-411F-9BB1-36C7EDA5B176}" presName="hierChild2" presStyleCnt="0"/>
      <dgm:spPr/>
    </dgm:pt>
    <dgm:pt modelId="{BE74B2E0-325F-4E37-A210-449A820A766A}" type="pres">
      <dgm:prSet presAssocID="{6C810E81-CCF9-460E-B477-1115F4BD36F6}" presName="hierRoot1" presStyleCnt="0"/>
      <dgm:spPr/>
    </dgm:pt>
    <dgm:pt modelId="{7A8C0F6B-0346-4495-81AC-3CA34E01A3B6}" type="pres">
      <dgm:prSet presAssocID="{6C810E81-CCF9-460E-B477-1115F4BD36F6}" presName="composite" presStyleCnt="0"/>
      <dgm:spPr/>
    </dgm:pt>
    <dgm:pt modelId="{9587BBC7-4C23-4C32-A6E7-E443A8087688}" type="pres">
      <dgm:prSet presAssocID="{6C810E81-CCF9-460E-B477-1115F4BD36F6}" presName="background" presStyleLbl="node0" presStyleIdx="1" presStyleCnt="2"/>
      <dgm:spPr/>
    </dgm:pt>
    <dgm:pt modelId="{D3F5E67C-40BB-4E15-9CA9-EF05435C1A3D}" type="pres">
      <dgm:prSet presAssocID="{6C810E81-CCF9-460E-B477-1115F4BD36F6}" presName="text" presStyleLbl="fgAcc0" presStyleIdx="1" presStyleCnt="2">
        <dgm:presLayoutVars>
          <dgm:chPref val="3"/>
        </dgm:presLayoutVars>
      </dgm:prSet>
      <dgm:spPr/>
    </dgm:pt>
    <dgm:pt modelId="{8DF2F54D-014C-47CA-901B-7EB9B089CA35}" type="pres">
      <dgm:prSet presAssocID="{6C810E81-CCF9-460E-B477-1115F4BD36F6}" presName="hierChild2" presStyleCnt="0"/>
      <dgm:spPr/>
    </dgm:pt>
  </dgm:ptLst>
  <dgm:cxnLst>
    <dgm:cxn modelId="{798DB40E-7193-477C-A58C-86CC0E15CB56}" srcId="{92752AEA-7F56-449E-A301-07D1AB361854}" destId="{A253B8F3-8129-411F-9BB1-36C7EDA5B176}" srcOrd="0" destOrd="0" parTransId="{90CA67DD-D97D-4538-BD03-D5C35A253816}" sibTransId="{FBEE1A9B-59CE-4404-BF5A-538CC7BAED87}"/>
    <dgm:cxn modelId="{9DDEE728-4FE9-4425-B9BC-94CB5AC115D8}" srcId="{92752AEA-7F56-449E-A301-07D1AB361854}" destId="{6C810E81-CCF9-460E-B477-1115F4BD36F6}" srcOrd="1" destOrd="0" parTransId="{EF543D3C-9650-422F-9D20-6AE60B9D3727}" sibTransId="{D9743B55-04AC-4409-9756-B991C6A9927F}"/>
    <dgm:cxn modelId="{6367DD41-BC00-4B37-9A94-52C316E30D14}" type="presOf" srcId="{92752AEA-7F56-449E-A301-07D1AB361854}" destId="{9FA367E3-00C8-4D9A-A8A3-0FAF04C48DE3}" srcOrd="0" destOrd="0" presId="urn:microsoft.com/office/officeart/2005/8/layout/hierarchy1"/>
    <dgm:cxn modelId="{C24E67AF-F676-4EB1-BDC2-71165D83E382}" type="presOf" srcId="{A253B8F3-8129-411F-9BB1-36C7EDA5B176}" destId="{1A7DBCCD-47CA-4E44-8106-562659FE505F}" srcOrd="0" destOrd="0" presId="urn:microsoft.com/office/officeart/2005/8/layout/hierarchy1"/>
    <dgm:cxn modelId="{DD9184CF-19FD-45A5-BB78-C7D72C8F30BA}" type="presOf" srcId="{6C810E81-CCF9-460E-B477-1115F4BD36F6}" destId="{D3F5E67C-40BB-4E15-9CA9-EF05435C1A3D}" srcOrd="0" destOrd="0" presId="urn:microsoft.com/office/officeart/2005/8/layout/hierarchy1"/>
    <dgm:cxn modelId="{72F32EDA-0D2D-4B6A-B1E8-0E55256AF924}" type="presParOf" srcId="{9FA367E3-00C8-4D9A-A8A3-0FAF04C48DE3}" destId="{083D4C64-3133-4987-A98C-8D31D8F54497}" srcOrd="0" destOrd="0" presId="urn:microsoft.com/office/officeart/2005/8/layout/hierarchy1"/>
    <dgm:cxn modelId="{AC653810-07CE-46F3-86DD-6AC13CF2EE62}" type="presParOf" srcId="{083D4C64-3133-4987-A98C-8D31D8F54497}" destId="{803056D4-6BD9-420B-B610-25F1AB924AB8}" srcOrd="0" destOrd="0" presId="urn:microsoft.com/office/officeart/2005/8/layout/hierarchy1"/>
    <dgm:cxn modelId="{E36C5D5F-E979-453D-AE1F-522AF94802D1}" type="presParOf" srcId="{803056D4-6BD9-420B-B610-25F1AB924AB8}" destId="{A56F94CF-7C37-4358-9D1F-34AB82D1C3B8}" srcOrd="0" destOrd="0" presId="urn:microsoft.com/office/officeart/2005/8/layout/hierarchy1"/>
    <dgm:cxn modelId="{F1ED2786-4980-46DD-BA77-8B1CB150EC88}" type="presParOf" srcId="{803056D4-6BD9-420B-B610-25F1AB924AB8}" destId="{1A7DBCCD-47CA-4E44-8106-562659FE505F}" srcOrd="1" destOrd="0" presId="urn:microsoft.com/office/officeart/2005/8/layout/hierarchy1"/>
    <dgm:cxn modelId="{13C03C09-0083-48F7-9DDB-97451F4425E0}" type="presParOf" srcId="{083D4C64-3133-4987-A98C-8D31D8F54497}" destId="{CE2C6EC8-472B-49AE-8F9B-15AFEFC38D54}" srcOrd="1" destOrd="0" presId="urn:microsoft.com/office/officeart/2005/8/layout/hierarchy1"/>
    <dgm:cxn modelId="{3B37B0C3-91A1-4B35-BF7D-C8F5BB8FDB59}" type="presParOf" srcId="{9FA367E3-00C8-4D9A-A8A3-0FAF04C48DE3}" destId="{BE74B2E0-325F-4E37-A210-449A820A766A}" srcOrd="1" destOrd="0" presId="urn:microsoft.com/office/officeart/2005/8/layout/hierarchy1"/>
    <dgm:cxn modelId="{142476BC-9928-441D-AFF6-36A15B8E1C21}" type="presParOf" srcId="{BE74B2E0-325F-4E37-A210-449A820A766A}" destId="{7A8C0F6B-0346-4495-81AC-3CA34E01A3B6}" srcOrd="0" destOrd="0" presId="urn:microsoft.com/office/officeart/2005/8/layout/hierarchy1"/>
    <dgm:cxn modelId="{F6B953EC-69C4-4086-B30C-0690F0A545E3}" type="presParOf" srcId="{7A8C0F6B-0346-4495-81AC-3CA34E01A3B6}" destId="{9587BBC7-4C23-4C32-A6E7-E443A8087688}" srcOrd="0" destOrd="0" presId="urn:microsoft.com/office/officeart/2005/8/layout/hierarchy1"/>
    <dgm:cxn modelId="{4FBA6A34-D727-4DE5-AD6F-C3EB66DBEE48}" type="presParOf" srcId="{7A8C0F6B-0346-4495-81AC-3CA34E01A3B6}" destId="{D3F5E67C-40BB-4E15-9CA9-EF05435C1A3D}" srcOrd="1" destOrd="0" presId="urn:microsoft.com/office/officeart/2005/8/layout/hierarchy1"/>
    <dgm:cxn modelId="{F69FE7DE-3431-4E4E-AE4F-B30643CDADE7}" type="presParOf" srcId="{BE74B2E0-325F-4E37-A210-449A820A766A}" destId="{8DF2F54D-014C-47CA-901B-7EB9B089CA35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4EBEAD6-4EF8-4F0D-87CB-07BCFB6B1859}" type="doc">
      <dgm:prSet loTypeId="urn:microsoft.com/office/officeart/2005/8/layout/hierarchy1" loCatId="hierarchy" qsTypeId="urn:microsoft.com/office/officeart/2005/8/quickstyle/simple1" qsCatId="simple" csTypeId="urn:microsoft.com/office/officeart/2005/8/colors/accent0_3" csCatId="mainScheme"/>
      <dgm:spPr/>
      <dgm:t>
        <a:bodyPr/>
        <a:lstStyle/>
        <a:p>
          <a:endParaRPr lang="en-US"/>
        </a:p>
      </dgm:t>
    </dgm:pt>
    <dgm:pt modelId="{838992EE-F080-4D03-B6D7-F27BCBD58522}">
      <dgm:prSet/>
      <dgm:spPr/>
      <dgm:t>
        <a:bodyPr/>
        <a:lstStyle/>
        <a:p>
          <a:r>
            <a:rPr lang="en-US"/>
            <a:t>Пополнувањето и споредувањето на сликите се прави како во Модел 1</a:t>
          </a:r>
        </a:p>
      </dgm:t>
    </dgm:pt>
    <dgm:pt modelId="{BB80C986-EAAA-4406-8031-51A9A2D12F15}" type="parTrans" cxnId="{15D1EAD8-7E3D-45CA-B8B2-F56EE3B0947C}">
      <dgm:prSet/>
      <dgm:spPr/>
      <dgm:t>
        <a:bodyPr/>
        <a:lstStyle/>
        <a:p>
          <a:endParaRPr lang="en-US"/>
        </a:p>
      </dgm:t>
    </dgm:pt>
    <dgm:pt modelId="{6A7B26CB-767C-48A9-8DC7-8E8EBAF6AF77}" type="sibTrans" cxnId="{15D1EAD8-7E3D-45CA-B8B2-F56EE3B0947C}">
      <dgm:prSet/>
      <dgm:spPr/>
      <dgm:t>
        <a:bodyPr/>
        <a:lstStyle/>
        <a:p>
          <a:endParaRPr lang="en-US"/>
        </a:p>
      </dgm:t>
    </dgm:pt>
    <dgm:pt modelId="{34404FC0-F92A-4DEB-9639-1357924F38BC}">
      <dgm:prSet/>
      <dgm:spPr/>
      <dgm:t>
        <a:bodyPr/>
        <a:lstStyle/>
        <a:p>
          <a:r>
            <a:rPr lang="en-US"/>
            <a:t>Не се прави динамичко пополнување на мозаик</a:t>
          </a:r>
        </a:p>
      </dgm:t>
    </dgm:pt>
    <dgm:pt modelId="{5CEAD04C-B64A-4DDF-ACC6-6A228D1EC6ED}" type="parTrans" cxnId="{7479CAF9-0BEE-4E3C-BCB5-FC7569093A23}">
      <dgm:prSet/>
      <dgm:spPr/>
      <dgm:t>
        <a:bodyPr/>
        <a:lstStyle/>
        <a:p>
          <a:endParaRPr lang="en-US"/>
        </a:p>
      </dgm:t>
    </dgm:pt>
    <dgm:pt modelId="{DC75D22B-FB9B-4722-B0F8-39F8DF3CE12E}" type="sibTrans" cxnId="{7479CAF9-0BEE-4E3C-BCB5-FC7569093A23}">
      <dgm:prSet/>
      <dgm:spPr/>
      <dgm:t>
        <a:bodyPr/>
        <a:lstStyle/>
        <a:p>
          <a:endParaRPr lang="en-US"/>
        </a:p>
      </dgm:t>
    </dgm:pt>
    <dgm:pt modelId="{46BC2CA5-A353-43A5-8614-77F5C43165C1}">
      <dgm:prSet/>
      <dgm:spPr/>
      <dgm:t>
        <a:bodyPr/>
        <a:lstStyle/>
        <a:p>
          <a:r>
            <a:rPr lang="en-US"/>
            <a:t>Пополнувањето со сликите оди во два посебни процеси, еден за лицето со помали сегменти и уште еден за позадината со поголеми сегменти</a:t>
          </a:r>
        </a:p>
      </dgm:t>
    </dgm:pt>
    <dgm:pt modelId="{05DA31CE-19E7-4F7B-A35C-DFCF1E881125}" type="parTrans" cxnId="{58696636-6CA9-4A93-991B-E559666DAD84}">
      <dgm:prSet/>
      <dgm:spPr/>
      <dgm:t>
        <a:bodyPr/>
        <a:lstStyle/>
        <a:p>
          <a:endParaRPr lang="en-US"/>
        </a:p>
      </dgm:t>
    </dgm:pt>
    <dgm:pt modelId="{A5DE5257-3E25-4AE8-B18B-2B9F815C2330}" type="sibTrans" cxnId="{58696636-6CA9-4A93-991B-E559666DAD84}">
      <dgm:prSet/>
      <dgm:spPr/>
      <dgm:t>
        <a:bodyPr/>
        <a:lstStyle/>
        <a:p>
          <a:endParaRPr lang="en-US"/>
        </a:p>
      </dgm:t>
    </dgm:pt>
    <dgm:pt modelId="{4FA9C968-242D-424B-AA88-5933BE05DFF7}" type="pres">
      <dgm:prSet presAssocID="{B4EBEAD6-4EF8-4F0D-87CB-07BCFB6B1859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F35B59FC-38F7-4F7F-85FF-F7A94811CC55}" type="pres">
      <dgm:prSet presAssocID="{838992EE-F080-4D03-B6D7-F27BCBD58522}" presName="hierRoot1" presStyleCnt="0"/>
      <dgm:spPr/>
    </dgm:pt>
    <dgm:pt modelId="{BEBC0C71-5241-4D34-9322-61E677C69CF7}" type="pres">
      <dgm:prSet presAssocID="{838992EE-F080-4D03-B6D7-F27BCBD58522}" presName="composite" presStyleCnt="0"/>
      <dgm:spPr/>
    </dgm:pt>
    <dgm:pt modelId="{05F4C4F0-7A73-4B51-A3EB-797A546F21F3}" type="pres">
      <dgm:prSet presAssocID="{838992EE-F080-4D03-B6D7-F27BCBD58522}" presName="background" presStyleLbl="node0" presStyleIdx="0" presStyleCnt="3"/>
      <dgm:spPr/>
    </dgm:pt>
    <dgm:pt modelId="{0EE85A09-534D-4308-9288-DE817A43C225}" type="pres">
      <dgm:prSet presAssocID="{838992EE-F080-4D03-B6D7-F27BCBD58522}" presName="text" presStyleLbl="fgAcc0" presStyleIdx="0" presStyleCnt="3">
        <dgm:presLayoutVars>
          <dgm:chPref val="3"/>
        </dgm:presLayoutVars>
      </dgm:prSet>
      <dgm:spPr/>
    </dgm:pt>
    <dgm:pt modelId="{3C6BB852-837E-4AD1-BF67-B0AC10A9E7A0}" type="pres">
      <dgm:prSet presAssocID="{838992EE-F080-4D03-B6D7-F27BCBD58522}" presName="hierChild2" presStyleCnt="0"/>
      <dgm:spPr/>
    </dgm:pt>
    <dgm:pt modelId="{C878C127-B7A0-4E76-B1EE-73E904396A4C}" type="pres">
      <dgm:prSet presAssocID="{34404FC0-F92A-4DEB-9639-1357924F38BC}" presName="hierRoot1" presStyleCnt="0"/>
      <dgm:spPr/>
    </dgm:pt>
    <dgm:pt modelId="{4B8DA60C-9753-4AC8-A26F-3125085834AA}" type="pres">
      <dgm:prSet presAssocID="{34404FC0-F92A-4DEB-9639-1357924F38BC}" presName="composite" presStyleCnt="0"/>
      <dgm:spPr/>
    </dgm:pt>
    <dgm:pt modelId="{AB18FF41-98C4-4529-9E06-C063C1204DA2}" type="pres">
      <dgm:prSet presAssocID="{34404FC0-F92A-4DEB-9639-1357924F38BC}" presName="background" presStyleLbl="node0" presStyleIdx="1" presStyleCnt="3"/>
      <dgm:spPr/>
    </dgm:pt>
    <dgm:pt modelId="{6FFDD478-D2E7-46BF-83B3-2132AB5732DB}" type="pres">
      <dgm:prSet presAssocID="{34404FC0-F92A-4DEB-9639-1357924F38BC}" presName="text" presStyleLbl="fgAcc0" presStyleIdx="1" presStyleCnt="3">
        <dgm:presLayoutVars>
          <dgm:chPref val="3"/>
        </dgm:presLayoutVars>
      </dgm:prSet>
      <dgm:spPr/>
    </dgm:pt>
    <dgm:pt modelId="{B9ADEEA9-F625-4824-ADE1-2A36D55CAB2C}" type="pres">
      <dgm:prSet presAssocID="{34404FC0-F92A-4DEB-9639-1357924F38BC}" presName="hierChild2" presStyleCnt="0"/>
      <dgm:spPr/>
    </dgm:pt>
    <dgm:pt modelId="{471444CD-A657-4D44-A7F7-59707433D7FA}" type="pres">
      <dgm:prSet presAssocID="{46BC2CA5-A353-43A5-8614-77F5C43165C1}" presName="hierRoot1" presStyleCnt="0"/>
      <dgm:spPr/>
    </dgm:pt>
    <dgm:pt modelId="{83402525-6CE9-4A60-A31B-1A67D3584FDA}" type="pres">
      <dgm:prSet presAssocID="{46BC2CA5-A353-43A5-8614-77F5C43165C1}" presName="composite" presStyleCnt="0"/>
      <dgm:spPr/>
    </dgm:pt>
    <dgm:pt modelId="{EB33916B-0304-4DA4-BFD8-B75275014DB4}" type="pres">
      <dgm:prSet presAssocID="{46BC2CA5-A353-43A5-8614-77F5C43165C1}" presName="background" presStyleLbl="node0" presStyleIdx="2" presStyleCnt="3"/>
      <dgm:spPr/>
    </dgm:pt>
    <dgm:pt modelId="{C2E3E589-3FA6-451A-BF31-A23EA5B0511D}" type="pres">
      <dgm:prSet presAssocID="{46BC2CA5-A353-43A5-8614-77F5C43165C1}" presName="text" presStyleLbl="fgAcc0" presStyleIdx="2" presStyleCnt="3">
        <dgm:presLayoutVars>
          <dgm:chPref val="3"/>
        </dgm:presLayoutVars>
      </dgm:prSet>
      <dgm:spPr/>
    </dgm:pt>
    <dgm:pt modelId="{C48C6865-B7BA-4183-9352-2D93C709B2B8}" type="pres">
      <dgm:prSet presAssocID="{46BC2CA5-A353-43A5-8614-77F5C43165C1}" presName="hierChild2" presStyleCnt="0"/>
      <dgm:spPr/>
    </dgm:pt>
  </dgm:ptLst>
  <dgm:cxnLst>
    <dgm:cxn modelId="{58696636-6CA9-4A93-991B-E559666DAD84}" srcId="{B4EBEAD6-4EF8-4F0D-87CB-07BCFB6B1859}" destId="{46BC2CA5-A353-43A5-8614-77F5C43165C1}" srcOrd="2" destOrd="0" parTransId="{05DA31CE-19E7-4F7B-A35C-DFCF1E881125}" sibTransId="{A5DE5257-3E25-4AE8-B18B-2B9F815C2330}"/>
    <dgm:cxn modelId="{7A2CD787-D543-4FAA-87F9-22885497DEC2}" type="presOf" srcId="{34404FC0-F92A-4DEB-9639-1357924F38BC}" destId="{6FFDD478-D2E7-46BF-83B3-2132AB5732DB}" srcOrd="0" destOrd="0" presId="urn:microsoft.com/office/officeart/2005/8/layout/hierarchy1"/>
    <dgm:cxn modelId="{2BC03AA4-CFD9-4A41-8EB7-0ABF43115FF4}" type="presOf" srcId="{838992EE-F080-4D03-B6D7-F27BCBD58522}" destId="{0EE85A09-534D-4308-9288-DE817A43C225}" srcOrd="0" destOrd="0" presId="urn:microsoft.com/office/officeart/2005/8/layout/hierarchy1"/>
    <dgm:cxn modelId="{402D12A7-2808-4259-8C45-E325F901AEF5}" type="presOf" srcId="{B4EBEAD6-4EF8-4F0D-87CB-07BCFB6B1859}" destId="{4FA9C968-242D-424B-AA88-5933BE05DFF7}" srcOrd="0" destOrd="0" presId="urn:microsoft.com/office/officeart/2005/8/layout/hierarchy1"/>
    <dgm:cxn modelId="{39CFCAC2-CC30-4246-B510-A3CC3556D593}" type="presOf" srcId="{46BC2CA5-A353-43A5-8614-77F5C43165C1}" destId="{C2E3E589-3FA6-451A-BF31-A23EA5B0511D}" srcOrd="0" destOrd="0" presId="urn:microsoft.com/office/officeart/2005/8/layout/hierarchy1"/>
    <dgm:cxn modelId="{15D1EAD8-7E3D-45CA-B8B2-F56EE3B0947C}" srcId="{B4EBEAD6-4EF8-4F0D-87CB-07BCFB6B1859}" destId="{838992EE-F080-4D03-B6D7-F27BCBD58522}" srcOrd="0" destOrd="0" parTransId="{BB80C986-EAAA-4406-8031-51A9A2D12F15}" sibTransId="{6A7B26CB-767C-48A9-8DC7-8E8EBAF6AF77}"/>
    <dgm:cxn modelId="{7479CAF9-0BEE-4E3C-BCB5-FC7569093A23}" srcId="{B4EBEAD6-4EF8-4F0D-87CB-07BCFB6B1859}" destId="{34404FC0-F92A-4DEB-9639-1357924F38BC}" srcOrd="1" destOrd="0" parTransId="{5CEAD04C-B64A-4DDF-ACC6-6A228D1EC6ED}" sibTransId="{DC75D22B-FB9B-4722-B0F8-39F8DF3CE12E}"/>
    <dgm:cxn modelId="{FAAC4C0A-8B2F-44FA-A8E4-C113949F2C6F}" type="presParOf" srcId="{4FA9C968-242D-424B-AA88-5933BE05DFF7}" destId="{F35B59FC-38F7-4F7F-85FF-F7A94811CC55}" srcOrd="0" destOrd="0" presId="urn:microsoft.com/office/officeart/2005/8/layout/hierarchy1"/>
    <dgm:cxn modelId="{85DF4697-A885-49ED-9810-9DD1EF1903A0}" type="presParOf" srcId="{F35B59FC-38F7-4F7F-85FF-F7A94811CC55}" destId="{BEBC0C71-5241-4D34-9322-61E677C69CF7}" srcOrd="0" destOrd="0" presId="urn:microsoft.com/office/officeart/2005/8/layout/hierarchy1"/>
    <dgm:cxn modelId="{7B49850F-17DA-4F84-A217-320901E54FAE}" type="presParOf" srcId="{BEBC0C71-5241-4D34-9322-61E677C69CF7}" destId="{05F4C4F0-7A73-4B51-A3EB-797A546F21F3}" srcOrd="0" destOrd="0" presId="urn:microsoft.com/office/officeart/2005/8/layout/hierarchy1"/>
    <dgm:cxn modelId="{B422110E-8276-4C3C-9D72-EEE56429AF91}" type="presParOf" srcId="{BEBC0C71-5241-4D34-9322-61E677C69CF7}" destId="{0EE85A09-534D-4308-9288-DE817A43C225}" srcOrd="1" destOrd="0" presId="urn:microsoft.com/office/officeart/2005/8/layout/hierarchy1"/>
    <dgm:cxn modelId="{86EC8DD7-2F5C-4C76-BE32-FCFF196EBBE1}" type="presParOf" srcId="{F35B59FC-38F7-4F7F-85FF-F7A94811CC55}" destId="{3C6BB852-837E-4AD1-BF67-B0AC10A9E7A0}" srcOrd="1" destOrd="0" presId="urn:microsoft.com/office/officeart/2005/8/layout/hierarchy1"/>
    <dgm:cxn modelId="{46E8E820-DC2D-4FA0-9C6F-20B1D9A7932A}" type="presParOf" srcId="{4FA9C968-242D-424B-AA88-5933BE05DFF7}" destId="{C878C127-B7A0-4E76-B1EE-73E904396A4C}" srcOrd="1" destOrd="0" presId="urn:microsoft.com/office/officeart/2005/8/layout/hierarchy1"/>
    <dgm:cxn modelId="{E6896B35-53C4-48DC-95F5-C2F2AB9A8D23}" type="presParOf" srcId="{C878C127-B7A0-4E76-B1EE-73E904396A4C}" destId="{4B8DA60C-9753-4AC8-A26F-3125085834AA}" srcOrd="0" destOrd="0" presId="urn:microsoft.com/office/officeart/2005/8/layout/hierarchy1"/>
    <dgm:cxn modelId="{20830050-A192-4CB4-9B0F-9F8B60FFCC4A}" type="presParOf" srcId="{4B8DA60C-9753-4AC8-A26F-3125085834AA}" destId="{AB18FF41-98C4-4529-9E06-C063C1204DA2}" srcOrd="0" destOrd="0" presId="urn:microsoft.com/office/officeart/2005/8/layout/hierarchy1"/>
    <dgm:cxn modelId="{6B7BE0A5-DFD8-48B4-9584-0E5666B4088B}" type="presParOf" srcId="{4B8DA60C-9753-4AC8-A26F-3125085834AA}" destId="{6FFDD478-D2E7-46BF-83B3-2132AB5732DB}" srcOrd="1" destOrd="0" presId="urn:microsoft.com/office/officeart/2005/8/layout/hierarchy1"/>
    <dgm:cxn modelId="{2481AA76-6717-47F2-AF08-4E828361EE34}" type="presParOf" srcId="{C878C127-B7A0-4E76-B1EE-73E904396A4C}" destId="{B9ADEEA9-F625-4824-ADE1-2A36D55CAB2C}" srcOrd="1" destOrd="0" presId="urn:microsoft.com/office/officeart/2005/8/layout/hierarchy1"/>
    <dgm:cxn modelId="{D4E1C1BB-B75C-4995-B0D2-BA70F3E9A03D}" type="presParOf" srcId="{4FA9C968-242D-424B-AA88-5933BE05DFF7}" destId="{471444CD-A657-4D44-A7F7-59707433D7FA}" srcOrd="2" destOrd="0" presId="urn:microsoft.com/office/officeart/2005/8/layout/hierarchy1"/>
    <dgm:cxn modelId="{9DF89CE6-ACA8-4154-A8BC-69E8C161578E}" type="presParOf" srcId="{471444CD-A657-4D44-A7F7-59707433D7FA}" destId="{83402525-6CE9-4A60-A31B-1A67D3584FDA}" srcOrd="0" destOrd="0" presId="urn:microsoft.com/office/officeart/2005/8/layout/hierarchy1"/>
    <dgm:cxn modelId="{9ABDA25F-7ED1-4465-AA4A-FFFA40390A22}" type="presParOf" srcId="{83402525-6CE9-4A60-A31B-1A67D3584FDA}" destId="{EB33916B-0304-4DA4-BFD8-B75275014DB4}" srcOrd="0" destOrd="0" presId="urn:microsoft.com/office/officeart/2005/8/layout/hierarchy1"/>
    <dgm:cxn modelId="{3F9259D4-D40F-41F9-9ECF-273F369BD248}" type="presParOf" srcId="{83402525-6CE9-4A60-A31B-1A67D3584FDA}" destId="{C2E3E589-3FA6-451A-BF31-A23EA5B0511D}" srcOrd="1" destOrd="0" presId="urn:microsoft.com/office/officeart/2005/8/layout/hierarchy1"/>
    <dgm:cxn modelId="{AF465836-9B39-4494-BD0A-F1AAD230FE55}" type="presParOf" srcId="{471444CD-A657-4D44-A7F7-59707433D7FA}" destId="{C48C6865-B7BA-4183-9352-2D93C709B2B8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4908A97-D0B8-47DA-8CA1-89514D33DCDC}">
      <dsp:nvSpPr>
        <dsp:cNvPr id="0" name=""/>
        <dsp:cNvSpPr/>
      </dsp:nvSpPr>
      <dsp:spPr>
        <a:xfrm>
          <a:off x="123229" y="2529"/>
          <a:ext cx="3209106" cy="192546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 err="1"/>
            <a:t>Одредување</a:t>
          </a:r>
          <a:r>
            <a:rPr lang="en-US" sz="2400" kern="1200" dirty="0"/>
            <a:t> </a:t>
          </a:r>
          <a:r>
            <a:rPr lang="en-US" sz="2400" kern="1200" dirty="0" err="1"/>
            <a:t>на</a:t>
          </a:r>
          <a:r>
            <a:rPr lang="en-US" sz="2400" kern="1200" dirty="0"/>
            <a:t> </a:t>
          </a:r>
          <a:r>
            <a:rPr lang="en-US" sz="2400" kern="1200" dirty="0" err="1"/>
            <a:t>средна</a:t>
          </a:r>
          <a:r>
            <a:rPr lang="en-US" sz="2400" kern="1200" dirty="0"/>
            <a:t> RGB </a:t>
          </a:r>
          <a:r>
            <a:rPr lang="en-US" sz="2400" kern="1200" dirty="0" err="1"/>
            <a:t>вредност</a:t>
          </a:r>
          <a:r>
            <a:rPr lang="en-US" sz="2400" kern="1200" dirty="0"/>
            <a:t> </a:t>
          </a:r>
          <a:r>
            <a:rPr lang="en-US" sz="2400" kern="1200" dirty="0" err="1"/>
            <a:t>на</a:t>
          </a:r>
          <a:r>
            <a:rPr lang="en-US" sz="2400" kern="1200" dirty="0"/>
            <a:t> </a:t>
          </a:r>
          <a:r>
            <a:rPr lang="en-US" sz="2400" kern="1200" dirty="0" err="1">
              <a:latin typeface="Aptos Display" panose="020F0302020204030204"/>
            </a:rPr>
            <a:t>сегментите</a:t>
          </a:r>
          <a:r>
            <a:rPr lang="en-US" sz="2400" kern="1200" dirty="0"/>
            <a:t> </a:t>
          </a:r>
          <a:r>
            <a:rPr lang="en-US" sz="2400" kern="1200" dirty="0" err="1"/>
            <a:t>од</a:t>
          </a:r>
          <a:r>
            <a:rPr lang="en-US" sz="2400" kern="1200" dirty="0"/>
            <a:t> </a:t>
          </a:r>
          <a:r>
            <a:rPr lang="en-US" sz="2400" kern="1200" dirty="0" err="1"/>
            <a:t>сликите</a:t>
          </a:r>
          <a:endParaRPr lang="en-US" sz="2400" kern="1200" dirty="0"/>
        </a:p>
      </dsp:txBody>
      <dsp:txXfrm>
        <a:off x="123229" y="2529"/>
        <a:ext cx="3209106" cy="1925463"/>
      </dsp:txXfrm>
    </dsp:sp>
    <dsp:sp modelId="{AF9714F5-7DB1-4AF0-B3B4-D5DE08357580}">
      <dsp:nvSpPr>
        <dsp:cNvPr id="0" name=""/>
        <dsp:cNvSpPr/>
      </dsp:nvSpPr>
      <dsp:spPr>
        <a:xfrm>
          <a:off x="3653246" y="2529"/>
          <a:ext cx="3209106" cy="192546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 err="1"/>
            <a:t>Графичко</a:t>
          </a:r>
          <a:r>
            <a:rPr lang="en-US" sz="2400" kern="1200" dirty="0"/>
            <a:t> </a:t>
          </a:r>
          <a:r>
            <a:rPr lang="en-US" sz="2400" kern="1200" dirty="0" err="1"/>
            <a:t>претставување</a:t>
          </a:r>
          <a:r>
            <a:rPr lang="en-US" sz="2400" kern="1200" dirty="0"/>
            <a:t> и </a:t>
          </a:r>
          <a:r>
            <a:rPr lang="en-US" sz="2400" kern="1200" dirty="0" err="1"/>
            <a:t>споредување</a:t>
          </a:r>
          <a:r>
            <a:rPr lang="en-US" sz="2400" kern="1200" dirty="0"/>
            <a:t> </a:t>
          </a:r>
          <a:r>
            <a:rPr lang="en-US" sz="2400" kern="1200" dirty="0" err="1"/>
            <a:t>на</a:t>
          </a:r>
          <a:r>
            <a:rPr lang="en-US" sz="2400" kern="1200" dirty="0"/>
            <a:t> </a:t>
          </a:r>
          <a:r>
            <a:rPr lang="en-US" sz="2400" kern="1200" dirty="0" err="1"/>
            <a:t>податоците</a:t>
          </a:r>
          <a:r>
            <a:rPr lang="en-US" sz="2400" kern="1200" dirty="0"/>
            <a:t> </a:t>
          </a:r>
          <a:r>
            <a:rPr lang="en-US" sz="2400" kern="1200" dirty="0" err="1"/>
            <a:t>со</a:t>
          </a:r>
          <a:r>
            <a:rPr lang="en-US" sz="2400" kern="1200" dirty="0"/>
            <a:t> </a:t>
          </a:r>
          <a:r>
            <a:rPr lang="en-US" sz="2400" kern="1200" dirty="0" err="1"/>
            <a:t>хистограми</a:t>
          </a:r>
        </a:p>
      </dsp:txBody>
      <dsp:txXfrm>
        <a:off x="3653246" y="2529"/>
        <a:ext cx="3209106" cy="1925463"/>
      </dsp:txXfrm>
    </dsp:sp>
    <dsp:sp modelId="{ABDC693B-5B0E-4EF7-8A97-632C3383B46B}">
      <dsp:nvSpPr>
        <dsp:cNvPr id="0" name=""/>
        <dsp:cNvSpPr/>
      </dsp:nvSpPr>
      <dsp:spPr>
        <a:xfrm>
          <a:off x="7183263" y="2529"/>
          <a:ext cx="3209106" cy="192546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 err="1"/>
            <a:t>Одредување</a:t>
          </a:r>
          <a:r>
            <a:rPr lang="en-US" sz="2400" kern="1200" dirty="0"/>
            <a:t> </a:t>
          </a:r>
          <a:r>
            <a:rPr lang="en-US" sz="2400" kern="1200" dirty="0" err="1"/>
            <a:t>на</a:t>
          </a:r>
          <a:r>
            <a:rPr lang="en-US" sz="2400" kern="1200" dirty="0"/>
            <a:t> </a:t>
          </a:r>
          <a:r>
            <a:rPr lang="en-US" sz="2400" kern="1200" dirty="0" err="1"/>
            <a:t>најзастапена</a:t>
          </a:r>
          <a:r>
            <a:rPr lang="en-US" sz="2400" kern="1200" dirty="0"/>
            <a:t> </a:t>
          </a:r>
          <a:r>
            <a:rPr lang="en-US" sz="2400" kern="1200" dirty="0" err="1"/>
            <a:t>боја</a:t>
          </a:r>
          <a:r>
            <a:rPr lang="en-US" sz="2400" kern="1200" dirty="0"/>
            <a:t> </a:t>
          </a:r>
          <a:r>
            <a:rPr lang="en-US" sz="2400" kern="1200" dirty="0" err="1"/>
            <a:t>кај</a:t>
          </a:r>
          <a:r>
            <a:rPr lang="en-US" sz="2400" kern="1200" dirty="0"/>
            <a:t> </a:t>
          </a:r>
          <a:r>
            <a:rPr lang="en-US" sz="2400" kern="1200" dirty="0" err="1"/>
            <a:t>сегментите</a:t>
          </a:r>
          <a:r>
            <a:rPr lang="en-US" sz="2400" kern="1200" dirty="0"/>
            <a:t> </a:t>
          </a:r>
          <a:r>
            <a:rPr lang="en-US" sz="2400" kern="1200" dirty="0" err="1"/>
            <a:t>од</a:t>
          </a:r>
          <a:r>
            <a:rPr lang="en-US" sz="2400" kern="1200" dirty="0"/>
            <a:t> </a:t>
          </a:r>
          <a:r>
            <a:rPr lang="en-US" sz="2400" kern="1200" dirty="0" err="1"/>
            <a:t>сликите</a:t>
          </a:r>
        </a:p>
      </dsp:txBody>
      <dsp:txXfrm>
        <a:off x="7183263" y="2529"/>
        <a:ext cx="3209106" cy="1925463"/>
      </dsp:txXfrm>
    </dsp:sp>
    <dsp:sp modelId="{46FDC0E1-5B78-476A-B3A6-73EB5633B21E}">
      <dsp:nvSpPr>
        <dsp:cNvPr id="0" name=""/>
        <dsp:cNvSpPr/>
      </dsp:nvSpPr>
      <dsp:spPr>
        <a:xfrm>
          <a:off x="1888238" y="2248903"/>
          <a:ext cx="3209106" cy="192546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 err="1"/>
            <a:t>Имплементација</a:t>
          </a:r>
          <a:r>
            <a:rPr lang="en-US" sz="2400" kern="1200" dirty="0"/>
            <a:t> </a:t>
          </a:r>
          <a:r>
            <a:rPr lang="en-US" sz="2400" kern="1200" dirty="0" err="1"/>
            <a:t>на</a:t>
          </a:r>
          <a:r>
            <a:rPr lang="en-US" sz="2400" kern="1200" dirty="0"/>
            <a:t> </a:t>
          </a:r>
          <a:r>
            <a:rPr lang="en-US" sz="2400" kern="1200" dirty="0" err="1"/>
            <a:t>модел</a:t>
          </a:r>
          <a:r>
            <a:rPr lang="en-US" sz="2400" kern="1200" dirty="0"/>
            <a:t> </a:t>
          </a:r>
          <a:r>
            <a:rPr lang="en-US" sz="2400" kern="1200" dirty="0" err="1"/>
            <a:t>за</a:t>
          </a:r>
          <a:r>
            <a:rPr lang="en-US" sz="2400" kern="1200" dirty="0"/>
            <a:t> </a:t>
          </a:r>
          <a:r>
            <a:rPr lang="en-US" sz="2400" kern="1200" dirty="0" err="1"/>
            <a:t>препознавање</a:t>
          </a:r>
          <a:r>
            <a:rPr lang="en-US" sz="2400" kern="1200" dirty="0"/>
            <a:t> </a:t>
          </a:r>
          <a:r>
            <a:rPr lang="en-US" sz="2400" kern="1200" dirty="0" err="1"/>
            <a:t>на</a:t>
          </a:r>
          <a:r>
            <a:rPr lang="en-US" sz="2400" kern="1200" dirty="0"/>
            <a:t> </a:t>
          </a:r>
          <a:r>
            <a:rPr lang="en-US" sz="2400" kern="1200" dirty="0" err="1"/>
            <a:t>лица</a:t>
          </a:r>
        </a:p>
      </dsp:txBody>
      <dsp:txXfrm>
        <a:off x="1888238" y="2248903"/>
        <a:ext cx="3209106" cy="1925463"/>
      </dsp:txXfrm>
    </dsp:sp>
    <dsp:sp modelId="{DE278869-0288-4054-9E8C-93500DBD1360}">
      <dsp:nvSpPr>
        <dsp:cNvPr id="0" name=""/>
        <dsp:cNvSpPr/>
      </dsp:nvSpPr>
      <dsp:spPr>
        <a:xfrm>
          <a:off x="5418255" y="2248903"/>
          <a:ext cx="3209106" cy="192546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 err="1"/>
            <a:t>Клучни</a:t>
          </a:r>
          <a:r>
            <a:rPr lang="en-US" sz="2400" kern="1200" dirty="0"/>
            <a:t> </a:t>
          </a:r>
          <a:r>
            <a:rPr lang="en-US" sz="2400" kern="1200" dirty="0" err="1"/>
            <a:t>разлики</a:t>
          </a:r>
          <a:r>
            <a:rPr lang="en-US" sz="2400" kern="1200" dirty="0"/>
            <a:t> </a:t>
          </a:r>
          <a:r>
            <a:rPr lang="en-US" sz="2400" kern="1200" dirty="0" err="1"/>
            <a:t>во</a:t>
          </a:r>
          <a:r>
            <a:rPr lang="en-US" sz="2400" kern="1200" dirty="0"/>
            <a:t> </a:t>
          </a:r>
          <a:r>
            <a:rPr lang="en-US" sz="2400" kern="1200" dirty="0" err="1"/>
            <a:t>начинот</a:t>
          </a:r>
          <a:r>
            <a:rPr lang="en-US" sz="2400" kern="1200" dirty="0"/>
            <a:t> </a:t>
          </a:r>
          <a:r>
            <a:rPr lang="en-US" sz="2400" kern="1200" dirty="0" err="1"/>
            <a:t>на</a:t>
          </a:r>
          <a:r>
            <a:rPr lang="en-US" sz="2400" kern="1200" dirty="0"/>
            <a:t> </a:t>
          </a:r>
          <a:r>
            <a:rPr lang="en-US" sz="2400" kern="1200" dirty="0" err="1"/>
            <a:t>работа</a:t>
          </a:r>
          <a:r>
            <a:rPr lang="en-US" sz="2400" kern="1200" dirty="0"/>
            <a:t>, </a:t>
          </a:r>
          <a:r>
            <a:rPr lang="en-US" sz="2400" kern="1200" dirty="0" err="1"/>
            <a:t>квалитет</a:t>
          </a:r>
          <a:r>
            <a:rPr lang="en-US" sz="2400" kern="1200" dirty="0"/>
            <a:t> и </a:t>
          </a:r>
          <a:r>
            <a:rPr lang="en-US" sz="2400" kern="1200" dirty="0" err="1"/>
            <a:t>време</a:t>
          </a:r>
          <a:r>
            <a:rPr lang="en-US" sz="2400" kern="1200" dirty="0"/>
            <a:t> </a:t>
          </a:r>
          <a:r>
            <a:rPr lang="en-US" sz="2400" kern="1200" dirty="0" err="1"/>
            <a:t>потребно</a:t>
          </a:r>
          <a:r>
            <a:rPr lang="en-US" sz="2400" kern="1200" dirty="0"/>
            <a:t> </a:t>
          </a:r>
          <a:r>
            <a:rPr lang="en-US" sz="2400" kern="1200" dirty="0" err="1"/>
            <a:t>за</a:t>
          </a:r>
          <a:r>
            <a:rPr lang="en-US" sz="2400" kern="1200" dirty="0"/>
            <a:t> </a:t>
          </a:r>
          <a:r>
            <a:rPr lang="en-US" sz="2400" kern="1200" dirty="0" err="1"/>
            <a:t>обработка</a:t>
          </a:r>
        </a:p>
      </dsp:txBody>
      <dsp:txXfrm>
        <a:off x="5418255" y="2248903"/>
        <a:ext cx="3209106" cy="192546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AB8F76B-1225-43FB-8C38-6221F3D3ED14}">
      <dsp:nvSpPr>
        <dsp:cNvPr id="0" name=""/>
        <dsp:cNvSpPr/>
      </dsp:nvSpPr>
      <dsp:spPr>
        <a:xfrm>
          <a:off x="0" y="0"/>
          <a:ext cx="10515600" cy="0"/>
        </a:xfrm>
        <a:prstGeom prst="lin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A5F7238-A58C-4B22-AD22-FDB9C7CD6916}">
      <dsp:nvSpPr>
        <dsp:cNvPr id="0" name=""/>
        <dsp:cNvSpPr/>
      </dsp:nvSpPr>
      <dsp:spPr>
        <a:xfrm>
          <a:off x="0" y="0"/>
          <a:ext cx="10515600" cy="10878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Оптимизирана верзија на Модел 1</a:t>
          </a:r>
        </a:p>
      </dsp:txBody>
      <dsp:txXfrm>
        <a:off x="0" y="0"/>
        <a:ext cx="10515600" cy="1087834"/>
      </dsp:txXfrm>
    </dsp:sp>
    <dsp:sp modelId="{26D6BEBC-4FCB-49D2-86B4-9A22EE15920E}">
      <dsp:nvSpPr>
        <dsp:cNvPr id="0" name=""/>
        <dsp:cNvSpPr/>
      </dsp:nvSpPr>
      <dsp:spPr>
        <a:xfrm>
          <a:off x="0" y="1087834"/>
          <a:ext cx="10515600" cy="0"/>
        </a:xfrm>
        <a:prstGeom prst="lin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297AA2C-761A-497F-B6DB-BF7AC3AE9D59}">
      <dsp:nvSpPr>
        <dsp:cNvPr id="0" name=""/>
        <dsp:cNvSpPr/>
      </dsp:nvSpPr>
      <dsp:spPr>
        <a:xfrm>
          <a:off x="0" y="1087834"/>
          <a:ext cx="10515600" cy="10878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Се избираат случајни пиксели од сегментот, а потоа се одредува нивна средна RGB вредност</a:t>
          </a:r>
        </a:p>
      </dsp:txBody>
      <dsp:txXfrm>
        <a:off x="0" y="1087834"/>
        <a:ext cx="10515600" cy="1087834"/>
      </dsp:txXfrm>
    </dsp:sp>
    <dsp:sp modelId="{8932AEEB-8EA9-4138-8F7D-433A6B8667E5}">
      <dsp:nvSpPr>
        <dsp:cNvPr id="0" name=""/>
        <dsp:cNvSpPr/>
      </dsp:nvSpPr>
      <dsp:spPr>
        <a:xfrm>
          <a:off x="0" y="2175669"/>
          <a:ext cx="10515600" cy="0"/>
        </a:xfrm>
        <a:prstGeom prst="lin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B04F77B-5CE2-4539-B9BD-5B00642DB00D}">
      <dsp:nvSpPr>
        <dsp:cNvPr id="0" name=""/>
        <dsp:cNvSpPr/>
      </dsp:nvSpPr>
      <dsp:spPr>
        <a:xfrm>
          <a:off x="0" y="2175669"/>
          <a:ext cx="10515600" cy="10878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Се заштедува време и ресурси бидејќи не се проверуваат сите пиксели од сегментот</a:t>
          </a:r>
        </a:p>
      </dsp:txBody>
      <dsp:txXfrm>
        <a:off x="0" y="2175669"/>
        <a:ext cx="10515600" cy="1087834"/>
      </dsp:txXfrm>
    </dsp:sp>
    <dsp:sp modelId="{7F3E49CC-B435-4951-8698-923F1AD2C502}">
      <dsp:nvSpPr>
        <dsp:cNvPr id="0" name=""/>
        <dsp:cNvSpPr/>
      </dsp:nvSpPr>
      <dsp:spPr>
        <a:xfrm>
          <a:off x="0" y="3263503"/>
          <a:ext cx="10515600" cy="0"/>
        </a:xfrm>
        <a:prstGeom prst="lin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581E9D9-716F-45D7-8C60-C4091575FF8A}">
      <dsp:nvSpPr>
        <dsp:cNvPr id="0" name=""/>
        <dsp:cNvSpPr/>
      </dsp:nvSpPr>
      <dsp:spPr>
        <a:xfrm>
          <a:off x="0" y="3263503"/>
          <a:ext cx="10515600" cy="10878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Подобар избор за слики со поголема резолуција</a:t>
          </a:r>
        </a:p>
      </dsp:txBody>
      <dsp:txXfrm>
        <a:off x="0" y="3263503"/>
        <a:ext cx="10515600" cy="108783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6F94CF-7C37-4358-9D1F-34AB82D1C3B8}">
      <dsp:nvSpPr>
        <dsp:cNvPr id="0" name=""/>
        <dsp:cNvSpPr/>
      </dsp:nvSpPr>
      <dsp:spPr>
        <a:xfrm>
          <a:off x="134291" y="612"/>
          <a:ext cx="4332795" cy="275132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7DBCCD-47CA-4E44-8106-562659FE505F}">
      <dsp:nvSpPr>
        <dsp:cNvPr id="0" name=""/>
        <dsp:cNvSpPr/>
      </dsp:nvSpPr>
      <dsp:spPr>
        <a:xfrm>
          <a:off x="615713" y="457963"/>
          <a:ext cx="4332795" cy="275132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Користиме маска која е бинарен формат со што позадината се прикажува во црна боја а лицето во бела</a:t>
          </a:r>
        </a:p>
      </dsp:txBody>
      <dsp:txXfrm>
        <a:off x="696297" y="538547"/>
        <a:ext cx="4171627" cy="2590157"/>
      </dsp:txXfrm>
    </dsp:sp>
    <dsp:sp modelId="{9587BBC7-4C23-4C32-A6E7-E443A8087688}">
      <dsp:nvSpPr>
        <dsp:cNvPr id="0" name=""/>
        <dsp:cNvSpPr/>
      </dsp:nvSpPr>
      <dsp:spPr>
        <a:xfrm>
          <a:off x="5429930" y="612"/>
          <a:ext cx="4332795" cy="275132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F5E67C-40BB-4E15-9CA9-EF05435C1A3D}">
      <dsp:nvSpPr>
        <dsp:cNvPr id="0" name=""/>
        <dsp:cNvSpPr/>
      </dsp:nvSpPr>
      <dsp:spPr>
        <a:xfrm>
          <a:off x="5911352" y="457963"/>
          <a:ext cx="4332795" cy="275132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Динамички начин на пополнување на мозаик</a:t>
          </a:r>
        </a:p>
      </dsp:txBody>
      <dsp:txXfrm>
        <a:off x="5991936" y="538547"/>
        <a:ext cx="4171627" cy="259015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F4C4F0-7A73-4B51-A3EB-797A546F21F3}">
      <dsp:nvSpPr>
        <dsp:cNvPr id="0" name=""/>
        <dsp:cNvSpPr/>
      </dsp:nvSpPr>
      <dsp:spPr>
        <a:xfrm>
          <a:off x="0" y="524133"/>
          <a:ext cx="2918936" cy="1853524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E85A09-534D-4308-9288-DE817A43C225}">
      <dsp:nvSpPr>
        <dsp:cNvPr id="0" name=""/>
        <dsp:cNvSpPr/>
      </dsp:nvSpPr>
      <dsp:spPr>
        <a:xfrm>
          <a:off x="324326" y="832243"/>
          <a:ext cx="2918936" cy="1853524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Пополнувањето и споредувањето на сликите се прави како во Модел 1</a:t>
          </a:r>
        </a:p>
      </dsp:txBody>
      <dsp:txXfrm>
        <a:off x="378614" y="886531"/>
        <a:ext cx="2810360" cy="1744948"/>
      </dsp:txXfrm>
    </dsp:sp>
    <dsp:sp modelId="{AB18FF41-98C4-4529-9E06-C063C1204DA2}">
      <dsp:nvSpPr>
        <dsp:cNvPr id="0" name=""/>
        <dsp:cNvSpPr/>
      </dsp:nvSpPr>
      <dsp:spPr>
        <a:xfrm>
          <a:off x="3567588" y="524133"/>
          <a:ext cx="2918936" cy="1853524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FFDD478-D2E7-46BF-83B3-2132AB5732DB}">
      <dsp:nvSpPr>
        <dsp:cNvPr id="0" name=""/>
        <dsp:cNvSpPr/>
      </dsp:nvSpPr>
      <dsp:spPr>
        <a:xfrm>
          <a:off x="3891915" y="832243"/>
          <a:ext cx="2918936" cy="1853524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Не се прави динамичко пополнување на мозаик</a:t>
          </a:r>
        </a:p>
      </dsp:txBody>
      <dsp:txXfrm>
        <a:off x="3946203" y="886531"/>
        <a:ext cx="2810360" cy="1744948"/>
      </dsp:txXfrm>
    </dsp:sp>
    <dsp:sp modelId="{EB33916B-0304-4DA4-BFD8-B75275014DB4}">
      <dsp:nvSpPr>
        <dsp:cNvPr id="0" name=""/>
        <dsp:cNvSpPr/>
      </dsp:nvSpPr>
      <dsp:spPr>
        <a:xfrm>
          <a:off x="7135177" y="524133"/>
          <a:ext cx="2918936" cy="1853524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E3E589-3FA6-451A-BF31-A23EA5B0511D}">
      <dsp:nvSpPr>
        <dsp:cNvPr id="0" name=""/>
        <dsp:cNvSpPr/>
      </dsp:nvSpPr>
      <dsp:spPr>
        <a:xfrm>
          <a:off x="7459503" y="832243"/>
          <a:ext cx="2918936" cy="1853524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Пополнувањето со сликите оди во два посебни процеси, еден за лицето со помали сегменти и уште еден за позадината со поголеми сегменти</a:t>
          </a:r>
        </a:p>
      </dsp:txBody>
      <dsp:txXfrm>
        <a:off x="7513791" y="886531"/>
        <a:ext cx="2810360" cy="174494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9/15/2024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9/15/2024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9/15/2024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9/15/2024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8A95209C-5275-4E15-8EA7-7F42980ABF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Mosaic Removed Meaning at Linda Woods blog">
            <a:extLst>
              <a:ext uri="{FF2B5EF4-FFF2-40B4-BE49-F238E27FC236}">
                <a16:creationId xmlns:a16="http://schemas.microsoft.com/office/drawing/2014/main" id="{5A015A7C-FEF6-8F55-354E-83E022B988E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 t="14975" r="-1" b="733"/>
          <a:stretch/>
        </p:blipFill>
        <p:spPr>
          <a:xfrm>
            <a:off x="20" y="10"/>
            <a:ext cx="12188931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7048" y="1124712"/>
            <a:ext cx="9144000" cy="3063240"/>
          </a:xfrm>
        </p:spPr>
        <p:txBody>
          <a:bodyPr>
            <a:normAutofit/>
          </a:bodyPr>
          <a:lstStyle/>
          <a:p>
            <a:r>
              <a:rPr lang="en-US" sz="6600">
                <a:solidFill>
                  <a:schemeClr val="bg1"/>
                </a:solidFill>
              </a:rPr>
              <a:t>Креирање на мозаик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7048" y="4599432"/>
            <a:ext cx="9144000" cy="122752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Дигитално процесирање на слика</a:t>
            </a:r>
          </a:p>
        </p:txBody>
      </p:sp>
      <p:sp>
        <p:nvSpPr>
          <p:cNvPr id="20" name="sketchy box">
            <a:extLst>
              <a:ext uri="{FF2B5EF4-FFF2-40B4-BE49-F238E27FC236}">
                <a16:creationId xmlns:a16="http://schemas.microsoft.com/office/drawing/2014/main" id="{4F2ED431-E304-4FF0-9F4E-032783C9D6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38200" y="720953"/>
            <a:ext cx="10515600" cy="5416094"/>
          </a:xfrm>
          <a:custGeom>
            <a:avLst/>
            <a:gdLst>
              <a:gd name="connsiteX0" fmla="*/ 0 w 10515600"/>
              <a:gd name="connsiteY0" fmla="*/ 0 h 5416094"/>
              <a:gd name="connsiteX1" fmla="*/ 552069 w 10515600"/>
              <a:gd name="connsiteY1" fmla="*/ 0 h 5416094"/>
              <a:gd name="connsiteX2" fmla="*/ 893826 w 10515600"/>
              <a:gd name="connsiteY2" fmla="*/ 0 h 5416094"/>
              <a:gd name="connsiteX3" fmla="*/ 1761363 w 10515600"/>
              <a:gd name="connsiteY3" fmla="*/ 0 h 5416094"/>
              <a:gd name="connsiteX4" fmla="*/ 2313432 w 10515600"/>
              <a:gd name="connsiteY4" fmla="*/ 0 h 5416094"/>
              <a:gd name="connsiteX5" fmla="*/ 2865501 w 10515600"/>
              <a:gd name="connsiteY5" fmla="*/ 0 h 5416094"/>
              <a:gd name="connsiteX6" fmla="*/ 3733038 w 10515600"/>
              <a:gd name="connsiteY6" fmla="*/ 0 h 5416094"/>
              <a:gd name="connsiteX7" fmla="*/ 4179951 w 10515600"/>
              <a:gd name="connsiteY7" fmla="*/ 0 h 5416094"/>
              <a:gd name="connsiteX8" fmla="*/ 5047488 w 10515600"/>
              <a:gd name="connsiteY8" fmla="*/ 0 h 5416094"/>
              <a:gd name="connsiteX9" fmla="*/ 5915025 w 10515600"/>
              <a:gd name="connsiteY9" fmla="*/ 0 h 5416094"/>
              <a:gd name="connsiteX10" fmla="*/ 6572250 w 10515600"/>
              <a:gd name="connsiteY10" fmla="*/ 0 h 5416094"/>
              <a:gd name="connsiteX11" fmla="*/ 7439787 w 10515600"/>
              <a:gd name="connsiteY11" fmla="*/ 0 h 5416094"/>
              <a:gd name="connsiteX12" fmla="*/ 7991856 w 10515600"/>
              <a:gd name="connsiteY12" fmla="*/ 0 h 5416094"/>
              <a:gd name="connsiteX13" fmla="*/ 8543925 w 10515600"/>
              <a:gd name="connsiteY13" fmla="*/ 0 h 5416094"/>
              <a:gd name="connsiteX14" fmla="*/ 9306306 w 10515600"/>
              <a:gd name="connsiteY14" fmla="*/ 0 h 5416094"/>
              <a:gd name="connsiteX15" fmla="*/ 9858375 w 10515600"/>
              <a:gd name="connsiteY15" fmla="*/ 0 h 5416094"/>
              <a:gd name="connsiteX16" fmla="*/ 10515600 w 10515600"/>
              <a:gd name="connsiteY16" fmla="*/ 0 h 5416094"/>
              <a:gd name="connsiteX17" fmla="*/ 10515600 w 10515600"/>
              <a:gd name="connsiteY17" fmla="*/ 785334 h 5416094"/>
              <a:gd name="connsiteX18" fmla="*/ 10515600 w 10515600"/>
              <a:gd name="connsiteY18" fmla="*/ 1516506 h 5416094"/>
              <a:gd name="connsiteX19" fmla="*/ 10515600 w 10515600"/>
              <a:gd name="connsiteY19" fmla="*/ 2247679 h 5416094"/>
              <a:gd name="connsiteX20" fmla="*/ 10515600 w 10515600"/>
              <a:gd name="connsiteY20" fmla="*/ 2762208 h 5416094"/>
              <a:gd name="connsiteX21" fmla="*/ 10515600 w 10515600"/>
              <a:gd name="connsiteY21" fmla="*/ 3330898 h 5416094"/>
              <a:gd name="connsiteX22" fmla="*/ 10515600 w 10515600"/>
              <a:gd name="connsiteY22" fmla="*/ 4062071 h 5416094"/>
              <a:gd name="connsiteX23" fmla="*/ 10515600 w 10515600"/>
              <a:gd name="connsiteY23" fmla="*/ 4684921 h 5416094"/>
              <a:gd name="connsiteX24" fmla="*/ 10515600 w 10515600"/>
              <a:gd name="connsiteY24" fmla="*/ 5416094 h 5416094"/>
              <a:gd name="connsiteX25" fmla="*/ 9753219 w 10515600"/>
              <a:gd name="connsiteY25" fmla="*/ 5416094 h 5416094"/>
              <a:gd name="connsiteX26" fmla="*/ 9411462 w 10515600"/>
              <a:gd name="connsiteY26" fmla="*/ 5416094 h 5416094"/>
              <a:gd name="connsiteX27" fmla="*/ 8754237 w 10515600"/>
              <a:gd name="connsiteY27" fmla="*/ 5416094 h 5416094"/>
              <a:gd name="connsiteX28" fmla="*/ 8307324 w 10515600"/>
              <a:gd name="connsiteY28" fmla="*/ 5416094 h 5416094"/>
              <a:gd name="connsiteX29" fmla="*/ 7544943 w 10515600"/>
              <a:gd name="connsiteY29" fmla="*/ 5416094 h 5416094"/>
              <a:gd name="connsiteX30" fmla="*/ 7098030 w 10515600"/>
              <a:gd name="connsiteY30" fmla="*/ 5416094 h 5416094"/>
              <a:gd name="connsiteX31" fmla="*/ 6335649 w 10515600"/>
              <a:gd name="connsiteY31" fmla="*/ 5416094 h 5416094"/>
              <a:gd name="connsiteX32" fmla="*/ 5993892 w 10515600"/>
              <a:gd name="connsiteY32" fmla="*/ 5416094 h 5416094"/>
              <a:gd name="connsiteX33" fmla="*/ 5231511 w 10515600"/>
              <a:gd name="connsiteY33" fmla="*/ 5416094 h 5416094"/>
              <a:gd name="connsiteX34" fmla="*/ 4784598 w 10515600"/>
              <a:gd name="connsiteY34" fmla="*/ 5416094 h 5416094"/>
              <a:gd name="connsiteX35" fmla="*/ 4442841 w 10515600"/>
              <a:gd name="connsiteY35" fmla="*/ 5416094 h 5416094"/>
              <a:gd name="connsiteX36" fmla="*/ 3995928 w 10515600"/>
              <a:gd name="connsiteY36" fmla="*/ 5416094 h 5416094"/>
              <a:gd name="connsiteX37" fmla="*/ 3233547 w 10515600"/>
              <a:gd name="connsiteY37" fmla="*/ 5416094 h 5416094"/>
              <a:gd name="connsiteX38" fmla="*/ 2786634 w 10515600"/>
              <a:gd name="connsiteY38" fmla="*/ 5416094 h 5416094"/>
              <a:gd name="connsiteX39" fmla="*/ 2444877 w 10515600"/>
              <a:gd name="connsiteY39" fmla="*/ 5416094 h 5416094"/>
              <a:gd name="connsiteX40" fmla="*/ 1997964 w 10515600"/>
              <a:gd name="connsiteY40" fmla="*/ 5416094 h 5416094"/>
              <a:gd name="connsiteX41" fmla="*/ 1445895 w 10515600"/>
              <a:gd name="connsiteY41" fmla="*/ 5416094 h 5416094"/>
              <a:gd name="connsiteX42" fmla="*/ 788670 w 10515600"/>
              <a:gd name="connsiteY42" fmla="*/ 5416094 h 5416094"/>
              <a:gd name="connsiteX43" fmla="*/ 0 w 10515600"/>
              <a:gd name="connsiteY43" fmla="*/ 5416094 h 5416094"/>
              <a:gd name="connsiteX44" fmla="*/ 0 w 10515600"/>
              <a:gd name="connsiteY44" fmla="*/ 4630760 h 5416094"/>
              <a:gd name="connsiteX45" fmla="*/ 0 w 10515600"/>
              <a:gd name="connsiteY45" fmla="*/ 3953749 h 5416094"/>
              <a:gd name="connsiteX46" fmla="*/ 0 w 10515600"/>
              <a:gd name="connsiteY46" fmla="*/ 3276737 h 5416094"/>
              <a:gd name="connsiteX47" fmla="*/ 0 w 10515600"/>
              <a:gd name="connsiteY47" fmla="*/ 2599725 h 5416094"/>
              <a:gd name="connsiteX48" fmla="*/ 0 w 10515600"/>
              <a:gd name="connsiteY48" fmla="*/ 1922713 h 5416094"/>
              <a:gd name="connsiteX49" fmla="*/ 0 w 10515600"/>
              <a:gd name="connsiteY49" fmla="*/ 1299863 h 5416094"/>
              <a:gd name="connsiteX50" fmla="*/ 0 w 10515600"/>
              <a:gd name="connsiteY50" fmla="*/ 0 h 5416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10515600" h="5416094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24919" y="196329"/>
                  <a:pt x="10549062" y="488432"/>
                  <a:pt x="10515600" y="785334"/>
                </a:cubicBezTo>
                <a:cubicBezTo>
                  <a:pt x="10482138" y="1082236"/>
                  <a:pt x="10536385" y="1323726"/>
                  <a:pt x="10515600" y="1516506"/>
                </a:cubicBezTo>
                <a:cubicBezTo>
                  <a:pt x="10494815" y="1709286"/>
                  <a:pt x="10546328" y="2097632"/>
                  <a:pt x="10515600" y="2247679"/>
                </a:cubicBezTo>
                <a:cubicBezTo>
                  <a:pt x="10484872" y="2397726"/>
                  <a:pt x="10491771" y="2577292"/>
                  <a:pt x="10515600" y="2762208"/>
                </a:cubicBezTo>
                <a:cubicBezTo>
                  <a:pt x="10539429" y="2947124"/>
                  <a:pt x="10511007" y="3105736"/>
                  <a:pt x="10515600" y="3330898"/>
                </a:cubicBezTo>
                <a:cubicBezTo>
                  <a:pt x="10520194" y="3556060"/>
                  <a:pt x="10497393" y="3882611"/>
                  <a:pt x="10515600" y="4062071"/>
                </a:cubicBezTo>
                <a:cubicBezTo>
                  <a:pt x="10533807" y="4241531"/>
                  <a:pt x="10544791" y="4505155"/>
                  <a:pt x="10515600" y="4684921"/>
                </a:cubicBezTo>
                <a:cubicBezTo>
                  <a:pt x="10486410" y="4864687"/>
                  <a:pt x="10497356" y="5246484"/>
                  <a:pt x="10515600" y="5416094"/>
                </a:cubicBezTo>
                <a:cubicBezTo>
                  <a:pt x="10245623" y="5445692"/>
                  <a:pt x="10029676" y="5415505"/>
                  <a:pt x="9753219" y="5416094"/>
                </a:cubicBezTo>
                <a:cubicBezTo>
                  <a:pt x="9476762" y="5416683"/>
                  <a:pt x="9553148" y="5422760"/>
                  <a:pt x="9411462" y="5416094"/>
                </a:cubicBezTo>
                <a:cubicBezTo>
                  <a:pt x="9269776" y="5409428"/>
                  <a:pt x="8927709" y="5385012"/>
                  <a:pt x="8754237" y="5416094"/>
                </a:cubicBezTo>
                <a:cubicBezTo>
                  <a:pt x="8580766" y="5447176"/>
                  <a:pt x="8413264" y="5410024"/>
                  <a:pt x="8307324" y="5416094"/>
                </a:cubicBezTo>
                <a:cubicBezTo>
                  <a:pt x="8201384" y="5422164"/>
                  <a:pt x="7912690" y="5421686"/>
                  <a:pt x="7544943" y="5416094"/>
                </a:cubicBezTo>
                <a:cubicBezTo>
                  <a:pt x="7177196" y="5410502"/>
                  <a:pt x="7304235" y="5418502"/>
                  <a:pt x="7098030" y="5416094"/>
                </a:cubicBezTo>
                <a:cubicBezTo>
                  <a:pt x="6891825" y="5413686"/>
                  <a:pt x="6541479" y="5434609"/>
                  <a:pt x="6335649" y="5416094"/>
                </a:cubicBezTo>
                <a:cubicBezTo>
                  <a:pt x="6129819" y="5397579"/>
                  <a:pt x="6106541" y="5402791"/>
                  <a:pt x="5993892" y="5416094"/>
                </a:cubicBezTo>
                <a:cubicBezTo>
                  <a:pt x="5881243" y="5429397"/>
                  <a:pt x="5545248" y="5437743"/>
                  <a:pt x="5231511" y="5416094"/>
                </a:cubicBezTo>
                <a:cubicBezTo>
                  <a:pt x="4917774" y="5394445"/>
                  <a:pt x="4963237" y="5426599"/>
                  <a:pt x="4784598" y="5416094"/>
                </a:cubicBezTo>
                <a:cubicBezTo>
                  <a:pt x="4605959" y="5405589"/>
                  <a:pt x="4605904" y="5406658"/>
                  <a:pt x="4442841" y="5416094"/>
                </a:cubicBezTo>
                <a:cubicBezTo>
                  <a:pt x="4279778" y="5425530"/>
                  <a:pt x="4177180" y="5426138"/>
                  <a:pt x="3995928" y="5416094"/>
                </a:cubicBezTo>
                <a:cubicBezTo>
                  <a:pt x="3814676" y="5406050"/>
                  <a:pt x="3516440" y="5429234"/>
                  <a:pt x="3233547" y="5416094"/>
                </a:cubicBezTo>
                <a:cubicBezTo>
                  <a:pt x="2950654" y="5402954"/>
                  <a:pt x="2884354" y="5436103"/>
                  <a:pt x="2786634" y="5416094"/>
                </a:cubicBezTo>
                <a:cubicBezTo>
                  <a:pt x="2688914" y="5396085"/>
                  <a:pt x="2522958" y="5423232"/>
                  <a:pt x="2444877" y="5416094"/>
                </a:cubicBezTo>
                <a:cubicBezTo>
                  <a:pt x="2366796" y="5408956"/>
                  <a:pt x="2104768" y="5395479"/>
                  <a:pt x="1997964" y="5416094"/>
                </a:cubicBezTo>
                <a:cubicBezTo>
                  <a:pt x="1891160" y="5436709"/>
                  <a:pt x="1573016" y="5412376"/>
                  <a:pt x="1445895" y="5416094"/>
                </a:cubicBezTo>
                <a:cubicBezTo>
                  <a:pt x="1318774" y="5419812"/>
                  <a:pt x="986443" y="5400529"/>
                  <a:pt x="788670" y="5416094"/>
                </a:cubicBezTo>
                <a:cubicBezTo>
                  <a:pt x="590897" y="5431659"/>
                  <a:pt x="363709" y="5381266"/>
                  <a:pt x="0" y="5416094"/>
                </a:cubicBezTo>
                <a:cubicBezTo>
                  <a:pt x="-22973" y="5218643"/>
                  <a:pt x="-26699" y="5010779"/>
                  <a:pt x="0" y="4630760"/>
                </a:cubicBezTo>
                <a:cubicBezTo>
                  <a:pt x="26699" y="4250741"/>
                  <a:pt x="-15389" y="4196664"/>
                  <a:pt x="0" y="3953749"/>
                </a:cubicBezTo>
                <a:cubicBezTo>
                  <a:pt x="15389" y="3710834"/>
                  <a:pt x="468" y="3611311"/>
                  <a:pt x="0" y="3276737"/>
                </a:cubicBezTo>
                <a:cubicBezTo>
                  <a:pt x="-468" y="2942163"/>
                  <a:pt x="15360" y="2781998"/>
                  <a:pt x="0" y="2599725"/>
                </a:cubicBezTo>
                <a:cubicBezTo>
                  <a:pt x="-15360" y="2417452"/>
                  <a:pt x="14816" y="2100232"/>
                  <a:pt x="0" y="1922713"/>
                </a:cubicBezTo>
                <a:cubicBezTo>
                  <a:pt x="-14816" y="1745194"/>
                  <a:pt x="-24648" y="1604167"/>
                  <a:pt x="0" y="1299863"/>
                </a:cubicBezTo>
                <a:cubicBezTo>
                  <a:pt x="24648" y="995559"/>
                  <a:pt x="2182" y="279525"/>
                  <a:pt x="0" y="0"/>
                </a:cubicBezTo>
                <a:close/>
              </a:path>
            </a:pathLst>
          </a:custGeom>
          <a:noFill/>
          <a:ln w="47625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sketchy line">
            <a:extLst>
              <a:ext uri="{FF2B5EF4-FFF2-40B4-BE49-F238E27FC236}">
                <a16:creationId xmlns:a16="http://schemas.microsoft.com/office/drawing/2014/main" id="{4E87FCFB-2CCE-460D-B3DD-557C8BD1B9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4194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563791 w 4243589"/>
              <a:gd name="connsiteY1" fmla="*/ 0 h 18288"/>
              <a:gd name="connsiteX2" fmla="*/ 1042710 w 4243589"/>
              <a:gd name="connsiteY2" fmla="*/ 0 h 18288"/>
              <a:gd name="connsiteX3" fmla="*/ 1564066 w 4243589"/>
              <a:gd name="connsiteY3" fmla="*/ 0 h 18288"/>
              <a:gd name="connsiteX4" fmla="*/ 2212729 w 4243589"/>
              <a:gd name="connsiteY4" fmla="*/ 0 h 18288"/>
              <a:gd name="connsiteX5" fmla="*/ 2776520 w 4243589"/>
              <a:gd name="connsiteY5" fmla="*/ 0 h 18288"/>
              <a:gd name="connsiteX6" fmla="*/ 3297875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637362 w 4243589"/>
              <a:gd name="connsiteY9" fmla="*/ 18288 h 18288"/>
              <a:gd name="connsiteX10" fmla="*/ 3116007 w 4243589"/>
              <a:gd name="connsiteY10" fmla="*/ 18288 h 18288"/>
              <a:gd name="connsiteX11" fmla="*/ 2424908 w 4243589"/>
              <a:gd name="connsiteY11" fmla="*/ 18288 h 18288"/>
              <a:gd name="connsiteX12" fmla="*/ 1861117 w 4243589"/>
              <a:gd name="connsiteY12" fmla="*/ 18288 h 18288"/>
              <a:gd name="connsiteX13" fmla="*/ 1382198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3987" y="7429"/>
                  <a:pt x="4243569" y="10822"/>
                  <a:pt x="4243589" y="18288"/>
                </a:cubicBezTo>
                <a:cubicBezTo>
                  <a:pt x="4112949" y="-2855"/>
                  <a:pt x="3928037" y="1831"/>
                  <a:pt x="3637362" y="18288"/>
                </a:cubicBezTo>
                <a:cubicBezTo>
                  <a:pt x="3346687" y="34745"/>
                  <a:pt x="3254446" y="26669"/>
                  <a:pt x="3116007" y="18288"/>
                </a:cubicBezTo>
                <a:cubicBezTo>
                  <a:pt x="2977569" y="9907"/>
                  <a:pt x="2620228" y="28873"/>
                  <a:pt x="2424908" y="18288"/>
                </a:cubicBezTo>
                <a:cubicBezTo>
                  <a:pt x="2229588" y="7703"/>
                  <a:pt x="2088287" y="-3854"/>
                  <a:pt x="1861117" y="18288"/>
                </a:cubicBezTo>
                <a:cubicBezTo>
                  <a:pt x="1633947" y="40430"/>
                  <a:pt x="1502447" y="-871"/>
                  <a:pt x="1382198" y="18288"/>
                </a:cubicBezTo>
                <a:cubicBezTo>
                  <a:pt x="1261949" y="37447"/>
                  <a:pt x="1045440" y="28353"/>
                  <a:pt x="733535" y="18288"/>
                </a:cubicBezTo>
                <a:cubicBezTo>
                  <a:pt x="421630" y="8223"/>
                  <a:pt x="341257" y="-18359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2703" y="5429"/>
                  <a:pt x="4244410" y="14046"/>
                  <a:pt x="4243589" y="18288"/>
                </a:cubicBezTo>
                <a:cubicBezTo>
                  <a:pt x="4130424" y="-1240"/>
                  <a:pt x="3932803" y="42249"/>
                  <a:pt x="3722234" y="18288"/>
                </a:cubicBezTo>
                <a:cubicBezTo>
                  <a:pt x="3511665" y="-5673"/>
                  <a:pt x="3269903" y="45994"/>
                  <a:pt x="3116007" y="18288"/>
                </a:cubicBezTo>
                <a:cubicBezTo>
                  <a:pt x="2962111" y="-9418"/>
                  <a:pt x="2744280" y="23224"/>
                  <a:pt x="2509780" y="18288"/>
                </a:cubicBezTo>
                <a:cubicBezTo>
                  <a:pt x="2275280" y="13352"/>
                  <a:pt x="2066059" y="43664"/>
                  <a:pt x="1945989" y="18288"/>
                </a:cubicBezTo>
                <a:cubicBezTo>
                  <a:pt x="1825919" y="-7088"/>
                  <a:pt x="1407329" y="12616"/>
                  <a:pt x="1254890" y="18288"/>
                </a:cubicBezTo>
                <a:cubicBezTo>
                  <a:pt x="1102451" y="23960"/>
                  <a:pt x="837950" y="31673"/>
                  <a:pt x="563791" y="18288"/>
                </a:cubicBezTo>
                <a:cubicBezTo>
                  <a:pt x="289632" y="4903"/>
                  <a:pt x="132768" y="710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1275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5" name="Rectangle 84">
            <a:extLst>
              <a:ext uri="{FF2B5EF4-FFF2-40B4-BE49-F238E27FC236}">
                <a16:creationId xmlns:a16="http://schemas.microsoft.com/office/drawing/2014/main" id="{5EF17487-C386-4F99-B5EB-4FD3DF4236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Freeform: Shape 85">
            <a:extLst>
              <a:ext uri="{FF2B5EF4-FFF2-40B4-BE49-F238E27FC236}">
                <a16:creationId xmlns:a16="http://schemas.microsoft.com/office/drawing/2014/main" id="{A0DE92DF-4769-4DE9-93FD-EE312718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0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8D7E80-72F0-6D1B-07CC-F724F8A29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6824" y="643467"/>
            <a:ext cx="4772975" cy="1800526"/>
          </a:xfrm>
        </p:spPr>
        <p:txBody>
          <a:bodyPr>
            <a:normAutofit/>
          </a:bodyPr>
          <a:lstStyle/>
          <a:p>
            <a:r>
              <a:rPr lang="en-US" sz="4100" err="1">
                <a:solidFill>
                  <a:schemeClr val="tx1">
                    <a:lumMod val="65000"/>
                    <a:lumOff val="35000"/>
                  </a:schemeClr>
                </a:solidFill>
              </a:rPr>
              <a:t>Модел</a:t>
            </a:r>
            <a:r>
              <a:rPr lang="en-US" sz="4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3- </a:t>
            </a:r>
            <a:r>
              <a:rPr lang="en-US" sz="4100" err="1">
                <a:solidFill>
                  <a:schemeClr val="tx1">
                    <a:lumMod val="65000"/>
                    <a:lumOff val="35000"/>
                  </a:schemeClr>
                </a:solidFill>
              </a:rPr>
              <a:t>Споредба</a:t>
            </a:r>
            <a:r>
              <a:rPr lang="en-US" sz="4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4100" err="1">
                <a:solidFill>
                  <a:schemeClr val="tx1">
                    <a:lumMod val="65000"/>
                    <a:lumOff val="35000"/>
                  </a:schemeClr>
                </a:solidFill>
              </a:rPr>
              <a:t>на</a:t>
            </a:r>
            <a:r>
              <a:rPr lang="en-US" sz="4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4100" err="1">
                <a:solidFill>
                  <a:schemeClr val="tx1">
                    <a:lumMod val="65000"/>
                    <a:lumOff val="35000"/>
                  </a:schemeClr>
                </a:solidFill>
              </a:rPr>
              <a:t>вредности</a:t>
            </a:r>
            <a:r>
              <a:rPr lang="en-US" sz="4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4100" err="1">
                <a:solidFill>
                  <a:schemeClr val="tx1">
                    <a:lumMod val="65000"/>
                    <a:lumOff val="35000"/>
                  </a:schemeClr>
                </a:solidFill>
              </a:rPr>
              <a:t>кај</a:t>
            </a:r>
            <a:r>
              <a:rPr lang="en-US" sz="4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4100" err="1">
                <a:solidFill>
                  <a:schemeClr val="tx1">
                    <a:lumMod val="65000"/>
                    <a:lumOff val="35000"/>
                  </a:schemeClr>
                </a:solidFill>
              </a:rPr>
              <a:t>хистограми</a:t>
            </a:r>
            <a:endParaRPr lang="en-US" sz="41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1DE3DC-DB46-1F49-9FAC-0751405201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46824" y="2623381"/>
            <a:ext cx="4772974" cy="3553581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1800" err="1">
                <a:solidFill>
                  <a:schemeClr val="tx1">
                    <a:lumMod val="65000"/>
                    <a:lumOff val="35000"/>
                  </a:schemeClr>
                </a:solidFill>
              </a:rPr>
              <a:t>Пеарсонов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800" err="1">
                <a:solidFill>
                  <a:schemeClr val="tx1">
                    <a:lumMod val="65000"/>
                    <a:lumOff val="35000"/>
                  </a:schemeClr>
                </a:solidFill>
              </a:rPr>
              <a:t>коефициент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800" err="1">
                <a:solidFill>
                  <a:schemeClr val="tx1">
                    <a:lumMod val="65000"/>
                    <a:lumOff val="35000"/>
                  </a:schemeClr>
                </a:solidFill>
              </a:rPr>
              <a:t>на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800" err="1">
                <a:solidFill>
                  <a:schemeClr val="tx1">
                    <a:lumMod val="65000"/>
                    <a:lumOff val="35000"/>
                  </a:schemeClr>
                </a:solidFill>
              </a:rPr>
              <a:t>корелација</a:t>
            </a:r>
            <a:endParaRPr lang="en-US" sz="1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sz="1800" err="1">
                <a:solidFill>
                  <a:schemeClr val="tx1">
                    <a:lumMod val="65000"/>
                    <a:lumOff val="35000"/>
                  </a:schemeClr>
                </a:solidFill>
              </a:rPr>
              <a:t>Коефициентот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е </a:t>
            </a:r>
            <a:r>
              <a:rPr lang="en-US" sz="1800" err="1">
                <a:solidFill>
                  <a:schemeClr val="tx1">
                    <a:lumMod val="65000"/>
                    <a:lumOff val="35000"/>
                  </a:schemeClr>
                </a:solidFill>
              </a:rPr>
              <a:t>во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800" err="1">
                <a:solidFill>
                  <a:schemeClr val="tx1">
                    <a:lumMod val="65000"/>
                    <a:lumOff val="35000"/>
                  </a:schemeClr>
                </a:solidFill>
              </a:rPr>
              <a:t>граници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800" err="1">
                <a:solidFill>
                  <a:schemeClr val="tx1">
                    <a:lumMod val="65000"/>
                    <a:lumOff val="35000"/>
                  </a:schemeClr>
                </a:solidFill>
              </a:rPr>
              <a:t>помеѓу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-1 и 1</a:t>
            </a:r>
          </a:p>
          <a:p>
            <a:r>
              <a:rPr lang="en-US" sz="1800" err="1">
                <a:solidFill>
                  <a:schemeClr val="tx1">
                    <a:lumMod val="65000"/>
                    <a:lumOff val="35000"/>
                  </a:schemeClr>
                </a:solidFill>
              </a:rPr>
              <a:t>За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800" err="1">
                <a:solidFill>
                  <a:schemeClr val="tx1">
                    <a:lumMod val="65000"/>
                    <a:lumOff val="35000"/>
                  </a:schemeClr>
                </a:solidFill>
              </a:rPr>
              <a:t>секоја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800" err="1">
                <a:solidFill>
                  <a:schemeClr val="tx1">
                    <a:lumMod val="65000"/>
                    <a:lumOff val="35000"/>
                  </a:schemeClr>
                </a:solidFill>
              </a:rPr>
              <a:t>слика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800" err="1">
                <a:solidFill>
                  <a:schemeClr val="tx1">
                    <a:lumMod val="65000"/>
                    <a:lumOff val="35000"/>
                  </a:schemeClr>
                </a:solidFill>
              </a:rPr>
              <a:t>од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800" err="1">
                <a:solidFill>
                  <a:schemeClr val="tx1">
                    <a:lumMod val="65000"/>
                    <a:lumOff val="35000"/>
                  </a:schemeClr>
                </a:solidFill>
              </a:rPr>
              <a:t>базата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800" err="1">
                <a:solidFill>
                  <a:schemeClr val="tx1">
                    <a:lumMod val="65000"/>
                    <a:lumOff val="35000"/>
                  </a:schemeClr>
                </a:solidFill>
              </a:rPr>
              <a:t>се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800" err="1">
                <a:solidFill>
                  <a:schemeClr val="tx1">
                    <a:lumMod val="65000"/>
                    <a:lumOff val="35000"/>
                  </a:schemeClr>
                </a:solidFill>
              </a:rPr>
              <a:t>добиаваат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3 </a:t>
            </a:r>
            <a:r>
              <a:rPr lang="en-US" sz="1800" err="1">
                <a:solidFill>
                  <a:schemeClr val="tx1">
                    <a:lumMod val="65000"/>
                    <a:lumOff val="35000"/>
                  </a:schemeClr>
                </a:solidFill>
              </a:rPr>
              <a:t>кеофициенти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800" err="1">
                <a:solidFill>
                  <a:schemeClr val="tx1">
                    <a:lumMod val="65000"/>
                    <a:lumOff val="35000"/>
                  </a:schemeClr>
                </a:solidFill>
              </a:rPr>
              <a:t>на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800" err="1">
                <a:solidFill>
                  <a:schemeClr val="tx1">
                    <a:lumMod val="65000"/>
                    <a:lumOff val="35000"/>
                  </a:schemeClr>
                </a:solidFill>
              </a:rPr>
              <a:t>корелација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sz="1800" err="1">
                <a:solidFill>
                  <a:schemeClr val="tx1">
                    <a:lumMod val="65000"/>
                    <a:lumOff val="35000"/>
                  </a:schemeClr>
                </a:solidFill>
              </a:rPr>
              <a:t>па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800" err="1">
                <a:solidFill>
                  <a:schemeClr val="tx1">
                    <a:lumMod val="65000"/>
                    <a:lumOff val="35000"/>
                  </a:schemeClr>
                </a:solidFill>
              </a:rPr>
              <a:t>се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800" err="1">
                <a:solidFill>
                  <a:schemeClr val="tx1">
                    <a:lumMod val="65000"/>
                    <a:lumOff val="35000"/>
                  </a:schemeClr>
                </a:solidFill>
              </a:rPr>
              <a:t>бара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800" err="1">
                <a:solidFill>
                  <a:schemeClr val="tx1">
                    <a:lumMod val="65000"/>
                    <a:lumOff val="35000"/>
                  </a:schemeClr>
                </a:solidFill>
              </a:rPr>
              <a:t>нивна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800" err="1">
                <a:solidFill>
                  <a:schemeClr val="tx1">
                    <a:lumMod val="65000"/>
                    <a:lumOff val="35000"/>
                  </a:schemeClr>
                </a:solidFill>
              </a:rPr>
              <a:t>аритметичка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800" err="1">
                <a:solidFill>
                  <a:schemeClr val="tx1">
                    <a:lumMod val="65000"/>
                    <a:lumOff val="35000"/>
                  </a:schemeClr>
                </a:solidFill>
              </a:rPr>
              <a:t>средина</a:t>
            </a:r>
            <a:endParaRPr lang="en-US" sz="1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800" err="1">
                <a:solidFill>
                  <a:schemeClr val="tx1">
                    <a:lumMod val="65000"/>
                    <a:lumOff val="35000"/>
                  </a:schemeClr>
                </a:solidFill>
              </a:rPr>
              <a:t>Коефициентите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800" err="1">
                <a:solidFill>
                  <a:schemeClr val="tx1">
                    <a:lumMod val="65000"/>
                    <a:lumOff val="35000"/>
                  </a:schemeClr>
                </a:solidFill>
              </a:rPr>
              <a:t>од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800" err="1">
                <a:solidFill>
                  <a:schemeClr val="tx1">
                    <a:lumMod val="65000"/>
                    <a:lumOff val="35000"/>
                  </a:schemeClr>
                </a:solidFill>
              </a:rPr>
              <a:t>сликите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800" err="1">
                <a:solidFill>
                  <a:schemeClr val="tx1">
                    <a:lumMod val="65000"/>
                    <a:lumOff val="35000"/>
                  </a:schemeClr>
                </a:solidFill>
              </a:rPr>
              <a:t>од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800" err="1">
                <a:solidFill>
                  <a:schemeClr val="tx1">
                    <a:lumMod val="65000"/>
                    <a:lumOff val="35000"/>
                  </a:schemeClr>
                </a:solidFill>
              </a:rPr>
              <a:t>базата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800" err="1">
                <a:solidFill>
                  <a:schemeClr val="tx1">
                    <a:lumMod val="65000"/>
                    <a:lumOff val="35000"/>
                  </a:schemeClr>
                </a:solidFill>
              </a:rPr>
              <a:t>се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800" err="1">
                <a:solidFill>
                  <a:schemeClr val="tx1">
                    <a:lumMod val="65000"/>
                    <a:lumOff val="35000"/>
                  </a:schemeClr>
                </a:solidFill>
              </a:rPr>
              <a:t>споредуваат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800" err="1">
                <a:solidFill>
                  <a:schemeClr val="tx1">
                    <a:lumMod val="65000"/>
                    <a:lumOff val="35000"/>
                  </a:schemeClr>
                </a:solidFill>
              </a:rPr>
              <a:t>со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800" err="1">
                <a:solidFill>
                  <a:schemeClr val="tx1">
                    <a:lumMod val="65000"/>
                    <a:lumOff val="35000"/>
                  </a:schemeClr>
                </a:solidFill>
              </a:rPr>
              <a:t>коефициентите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800" err="1">
                <a:solidFill>
                  <a:schemeClr val="tx1">
                    <a:lumMod val="65000"/>
                    <a:lumOff val="35000"/>
                  </a:schemeClr>
                </a:solidFill>
              </a:rPr>
              <a:t>од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800" err="1">
                <a:solidFill>
                  <a:schemeClr val="tx1">
                    <a:lumMod val="65000"/>
                    <a:lumOff val="35000"/>
                  </a:schemeClr>
                </a:solidFill>
              </a:rPr>
              <a:t>сегменти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800" err="1">
                <a:solidFill>
                  <a:schemeClr val="tx1">
                    <a:lumMod val="65000"/>
                    <a:lumOff val="35000"/>
                  </a:schemeClr>
                </a:solidFill>
              </a:rPr>
              <a:t>од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800" err="1">
                <a:solidFill>
                  <a:schemeClr val="tx1">
                    <a:lumMod val="65000"/>
                    <a:lumOff val="35000"/>
                  </a:schemeClr>
                </a:solidFill>
              </a:rPr>
              <a:t>сликата</a:t>
            </a:r>
            <a:endParaRPr lang="en-US" sz="1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sz="1800" err="1">
                <a:solidFill>
                  <a:schemeClr val="tx1">
                    <a:lumMod val="65000"/>
                    <a:lumOff val="35000"/>
                  </a:schemeClr>
                </a:solidFill>
              </a:rPr>
              <a:t>Ако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800" err="1">
                <a:solidFill>
                  <a:schemeClr val="tx1">
                    <a:lumMod val="65000"/>
                    <a:lumOff val="35000"/>
                  </a:schemeClr>
                </a:solidFill>
              </a:rPr>
              <a:t>има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800" err="1">
                <a:solidFill>
                  <a:schemeClr val="tx1">
                    <a:lumMod val="65000"/>
                    <a:lumOff val="35000"/>
                  </a:schemeClr>
                </a:solidFill>
              </a:rPr>
              <a:t>совпаѓање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sz="1800" err="1">
                <a:solidFill>
                  <a:schemeClr val="tx1">
                    <a:lumMod val="65000"/>
                    <a:lumOff val="35000"/>
                  </a:schemeClr>
                </a:solidFill>
              </a:rPr>
              <a:t>сликата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800" err="1">
                <a:solidFill>
                  <a:schemeClr val="tx1">
                    <a:lumMod val="65000"/>
                    <a:lumOff val="35000"/>
                  </a:schemeClr>
                </a:solidFill>
              </a:rPr>
              <a:t>од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800" err="1">
                <a:solidFill>
                  <a:schemeClr val="tx1">
                    <a:lumMod val="65000"/>
                    <a:lumOff val="35000"/>
                  </a:schemeClr>
                </a:solidFill>
              </a:rPr>
              <a:t>базата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800" err="1">
                <a:solidFill>
                  <a:schemeClr val="tx1">
                    <a:lumMod val="65000"/>
                    <a:lumOff val="35000"/>
                  </a:schemeClr>
                </a:solidFill>
              </a:rPr>
              <a:t>се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800" err="1">
                <a:solidFill>
                  <a:schemeClr val="tx1">
                    <a:lumMod val="65000"/>
                    <a:lumOff val="35000"/>
                  </a:schemeClr>
                </a:solidFill>
              </a:rPr>
              <a:t>става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800" err="1">
                <a:solidFill>
                  <a:schemeClr val="tx1">
                    <a:lumMod val="65000"/>
                    <a:lumOff val="35000"/>
                  </a:schemeClr>
                </a:solidFill>
              </a:rPr>
              <a:t>на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800" err="1">
                <a:solidFill>
                  <a:schemeClr val="tx1">
                    <a:lumMod val="65000"/>
                    <a:lumOff val="35000"/>
                  </a:schemeClr>
                </a:solidFill>
              </a:rPr>
              <a:t>местото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800" err="1">
                <a:solidFill>
                  <a:schemeClr val="tx1">
                    <a:lumMod val="65000"/>
                    <a:lumOff val="35000"/>
                  </a:schemeClr>
                </a:solidFill>
              </a:rPr>
              <a:t>од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800" err="1">
                <a:solidFill>
                  <a:schemeClr val="tx1">
                    <a:lumMod val="65000"/>
                    <a:lumOff val="35000"/>
                  </a:schemeClr>
                </a:solidFill>
              </a:rPr>
              <a:t>сегментот</a:t>
            </a:r>
            <a:endParaRPr lang="en-US" sz="1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F1F186-EFCA-F420-CBB2-0C91F5D41B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1168" y="905786"/>
            <a:ext cx="4367365" cy="2517324"/>
          </a:xfrm>
          <a:prstGeom prst="rect">
            <a:avLst/>
          </a:prstGeom>
        </p:spPr>
      </p:pic>
      <p:pic>
        <p:nvPicPr>
          <p:cNvPr id="6" name="Picture 5" descr="A diagram of a graph&#10;&#10;Description automatically generated">
            <a:extLst>
              <a:ext uri="{FF2B5EF4-FFF2-40B4-BE49-F238E27FC236}">
                <a16:creationId xmlns:a16="http://schemas.microsoft.com/office/drawing/2014/main" id="{0A4712A0-6D46-21F6-397A-02C365B777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6517" y="3657600"/>
            <a:ext cx="2628580" cy="2530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568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7" name="Rectangle 76">
            <a:extLst>
              <a:ext uri="{FF2B5EF4-FFF2-40B4-BE49-F238E27FC236}">
                <a16:creationId xmlns:a16="http://schemas.microsoft.com/office/drawing/2014/main" id="{B9D7E975-9161-4F2D-AC53-69E1912F6B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 painting of a person&#10;&#10;Description automatically generated">
            <a:extLst>
              <a:ext uri="{FF2B5EF4-FFF2-40B4-BE49-F238E27FC236}">
                <a16:creationId xmlns:a16="http://schemas.microsoft.com/office/drawing/2014/main" id="{67A7FCD0-510A-AED0-F089-A5422A44685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55" r="-3" b="1007"/>
          <a:stretch/>
        </p:blipFill>
        <p:spPr>
          <a:xfrm>
            <a:off x="621675" y="623275"/>
            <a:ext cx="4032621" cy="5607882"/>
          </a:xfrm>
          <a:prstGeom prst="rect">
            <a:avLst/>
          </a:prstGeom>
        </p:spPr>
      </p:pic>
      <p:sp>
        <p:nvSpPr>
          <p:cNvPr id="79" name="Right Triangle 78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463E6235-1649-4B47-9862-4026FC473B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64989" y="623275"/>
            <a:ext cx="6581837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C2B324-F4F0-9BF8-B784-9337A8BB54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0209" y="1056640"/>
            <a:ext cx="5799947" cy="349439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 err="1">
                <a:solidFill>
                  <a:schemeClr val="tx1">
                    <a:lumMod val="65000"/>
                    <a:lumOff val="35000"/>
                  </a:schemeClr>
                </a:solidFill>
              </a:rPr>
              <a:t>Модел</a:t>
            </a:r>
            <a:r>
              <a:rPr lang="en-US" sz="8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3- </a:t>
            </a:r>
            <a:r>
              <a:rPr lang="en-US" sz="8000" err="1">
                <a:solidFill>
                  <a:schemeClr val="tx1">
                    <a:lumMod val="65000"/>
                    <a:lumOff val="35000"/>
                  </a:schemeClr>
                </a:solidFill>
              </a:rPr>
              <a:t>Резултат</a:t>
            </a:r>
            <a:endParaRPr lang="en-US" sz="8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14681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tangle 84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mosaic of a person&#10;&#10;Description automatically generated">
            <a:extLst>
              <a:ext uri="{FF2B5EF4-FFF2-40B4-BE49-F238E27FC236}">
                <a16:creationId xmlns:a16="http://schemas.microsoft.com/office/drawing/2014/main" id="{DA8A1732-C308-1711-E01D-EBBAEE7BB06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rcRect t="35564" r="-1" b="2548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16C41B4-2193-918B-D7D2-0EB150C70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Модел 4- Одредување на доминантна боја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DC2FA0-B048-F2A0-83CF-D6ECEEC3AF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Работиме во Python, со библиотека OpenCV, затоа сликите треба да се во RGB формат</a:t>
            </a:r>
          </a:p>
          <a:p>
            <a:r>
              <a:rPr lang="en-US">
                <a:solidFill>
                  <a:srgbClr val="FFFFFF"/>
                </a:solidFill>
              </a:rPr>
              <a:t>Сликите од база претставуваат 3Д низи, па за полесно процесирање и мапирање се претвораат во 2Д низи</a:t>
            </a:r>
          </a:p>
          <a:p>
            <a:r>
              <a:rPr lang="en-US">
                <a:solidFill>
                  <a:srgbClr val="FFFFFF"/>
                </a:solidFill>
              </a:rPr>
              <a:t>Преку бројач се пребројува која од дадените торки е најзастапена</a:t>
            </a:r>
          </a:p>
          <a:p>
            <a:r>
              <a:rPr lang="en-US">
                <a:solidFill>
                  <a:srgbClr val="FFFFFF"/>
                </a:solidFill>
              </a:rPr>
              <a:t>Доколку најзастапената торка за RGB за дадена слика од база се совпаѓа со сегмент од главна слика, таа се става на местото од сегментот</a:t>
            </a:r>
            <a:endParaRPr lang="en-US" b="1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32488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2" name="Rectangle 131">
            <a:extLst>
              <a:ext uri="{FF2B5EF4-FFF2-40B4-BE49-F238E27FC236}">
                <a16:creationId xmlns:a16="http://schemas.microsoft.com/office/drawing/2014/main" id="{F821940F-7A1D-4ACC-85B4-A932898AB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Freeform: Shape 132">
            <a:extLst>
              <a:ext uri="{FF2B5EF4-FFF2-40B4-BE49-F238E27FC236}">
                <a16:creationId xmlns:a16="http://schemas.microsoft.com/office/drawing/2014/main" id="{16674508-81D3-48CF-96BF-7FC60EAA57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741994" cy="6858000"/>
          </a:xfrm>
          <a:custGeom>
            <a:avLst/>
            <a:gdLst>
              <a:gd name="connsiteX0" fmla="*/ 0 w 6568309"/>
              <a:gd name="connsiteY0" fmla="*/ 0 h 6858000"/>
              <a:gd name="connsiteX1" fmla="*/ 362841 w 6568309"/>
              <a:gd name="connsiteY1" fmla="*/ 0 h 6858000"/>
              <a:gd name="connsiteX2" fmla="*/ 523269 w 6568309"/>
              <a:gd name="connsiteY2" fmla="*/ 0 h 6858000"/>
              <a:gd name="connsiteX3" fmla="*/ 1343025 w 6568309"/>
              <a:gd name="connsiteY3" fmla="*/ 0 h 6858000"/>
              <a:gd name="connsiteX4" fmla="*/ 1705866 w 6568309"/>
              <a:gd name="connsiteY4" fmla="*/ 0 h 6858000"/>
              <a:gd name="connsiteX5" fmla="*/ 1866294 w 6568309"/>
              <a:gd name="connsiteY5" fmla="*/ 0 h 6858000"/>
              <a:gd name="connsiteX6" fmla="*/ 5225154 w 6568309"/>
              <a:gd name="connsiteY6" fmla="*/ 0 h 6858000"/>
              <a:gd name="connsiteX7" fmla="*/ 6568179 w 6568309"/>
              <a:gd name="connsiteY7" fmla="*/ 0 h 6858000"/>
              <a:gd name="connsiteX8" fmla="*/ 6568309 w 6568309"/>
              <a:gd name="connsiteY8" fmla="*/ 1 h 6858000"/>
              <a:gd name="connsiteX9" fmla="*/ 6562951 w 6568309"/>
              <a:gd name="connsiteY9" fmla="*/ 30700 h 6858000"/>
              <a:gd name="connsiteX10" fmla="*/ 6547446 w 6568309"/>
              <a:gd name="connsiteY10" fmla="*/ 310025 h 6858000"/>
              <a:gd name="connsiteX11" fmla="*/ 6558316 w 6568309"/>
              <a:gd name="connsiteY11" fmla="*/ 443960 h 6858000"/>
              <a:gd name="connsiteX12" fmla="*/ 6528896 w 6568309"/>
              <a:gd name="connsiteY12" fmla="*/ 642659 h 6858000"/>
              <a:gd name="connsiteX13" fmla="*/ 6523095 w 6568309"/>
              <a:gd name="connsiteY13" fmla="*/ 673307 h 6858000"/>
              <a:gd name="connsiteX14" fmla="*/ 6496169 w 6568309"/>
              <a:gd name="connsiteY14" fmla="*/ 839641 h 6858000"/>
              <a:gd name="connsiteX15" fmla="*/ 6450789 w 6568309"/>
              <a:gd name="connsiteY15" fmla="*/ 958357 h 6858000"/>
              <a:gd name="connsiteX16" fmla="*/ 6453996 w 6568309"/>
              <a:gd name="connsiteY16" fmla="*/ 963398 h 6858000"/>
              <a:gd name="connsiteX17" fmla="*/ 6419467 w 6568309"/>
              <a:gd name="connsiteY17" fmla="*/ 1117169 h 6858000"/>
              <a:gd name="connsiteX18" fmla="*/ 6417348 w 6568309"/>
              <a:gd name="connsiteY18" fmla="*/ 1144352 h 6858000"/>
              <a:gd name="connsiteX19" fmla="*/ 6418473 w 6568309"/>
              <a:gd name="connsiteY19" fmla="*/ 1164484 h 6858000"/>
              <a:gd name="connsiteX20" fmla="*/ 6406979 w 6568309"/>
              <a:gd name="connsiteY20" fmla="*/ 1213829 h 6858000"/>
              <a:gd name="connsiteX21" fmla="*/ 6381928 w 6568309"/>
              <a:gd name="connsiteY21" fmla="*/ 1294823 h 6858000"/>
              <a:gd name="connsiteX22" fmla="*/ 6377948 w 6568309"/>
              <a:gd name="connsiteY22" fmla="*/ 1312193 h 6858000"/>
              <a:gd name="connsiteX23" fmla="*/ 6379894 w 6568309"/>
              <a:gd name="connsiteY23" fmla="*/ 1327626 h 6858000"/>
              <a:gd name="connsiteX24" fmla="*/ 6385024 w 6568309"/>
              <a:gd name="connsiteY24" fmla="*/ 1331644 h 6858000"/>
              <a:gd name="connsiteX25" fmla="*/ 6383696 w 6568309"/>
              <a:gd name="connsiteY25" fmla="*/ 1341276 h 6858000"/>
              <a:gd name="connsiteX26" fmla="*/ 6384464 w 6568309"/>
              <a:gd name="connsiteY26" fmla="*/ 1343945 h 6858000"/>
              <a:gd name="connsiteX27" fmla="*/ 6387748 w 6568309"/>
              <a:gd name="connsiteY27" fmla="*/ 1359134 h 6858000"/>
              <a:gd name="connsiteX28" fmla="*/ 6364157 w 6568309"/>
              <a:gd name="connsiteY28" fmla="*/ 1427803 h 6858000"/>
              <a:gd name="connsiteX29" fmla="*/ 6335874 w 6568309"/>
              <a:gd name="connsiteY29" fmla="*/ 1540278 h 6858000"/>
              <a:gd name="connsiteX30" fmla="*/ 6331892 w 6568309"/>
              <a:gd name="connsiteY30" fmla="*/ 1547262 h 6858000"/>
              <a:gd name="connsiteX31" fmla="*/ 6332744 w 6568309"/>
              <a:gd name="connsiteY31" fmla="*/ 1577056 h 6858000"/>
              <a:gd name="connsiteX32" fmla="*/ 6333604 w 6568309"/>
              <a:gd name="connsiteY32" fmla="*/ 1595898 h 6858000"/>
              <a:gd name="connsiteX33" fmla="*/ 6324749 w 6568309"/>
              <a:gd name="connsiteY33" fmla="*/ 1703726 h 6858000"/>
              <a:gd name="connsiteX34" fmla="*/ 6329594 w 6568309"/>
              <a:gd name="connsiteY34" fmla="*/ 1809535 h 6858000"/>
              <a:gd name="connsiteX35" fmla="*/ 6329062 w 6568309"/>
              <a:gd name="connsiteY35" fmla="*/ 2018310 h 6858000"/>
              <a:gd name="connsiteX36" fmla="*/ 6321735 w 6568309"/>
              <a:gd name="connsiteY36" fmla="*/ 2071355 h 6858000"/>
              <a:gd name="connsiteX37" fmla="*/ 6322678 w 6568309"/>
              <a:gd name="connsiteY37" fmla="*/ 2141166 h 6858000"/>
              <a:gd name="connsiteX38" fmla="*/ 6321340 w 6568309"/>
              <a:gd name="connsiteY38" fmla="*/ 2154548 h 6858000"/>
              <a:gd name="connsiteX39" fmla="*/ 6316582 w 6568309"/>
              <a:gd name="connsiteY39" fmla="*/ 2158153 h 6858000"/>
              <a:gd name="connsiteX40" fmla="*/ 6311428 w 6568309"/>
              <a:gd name="connsiteY40" fmla="*/ 2178174 h 6858000"/>
              <a:gd name="connsiteX41" fmla="*/ 6310192 w 6568309"/>
              <a:gd name="connsiteY41" fmla="*/ 2202858 h 6858000"/>
              <a:gd name="connsiteX42" fmla="*/ 6309211 w 6568309"/>
              <a:gd name="connsiteY42" fmla="*/ 2320214 h 6858000"/>
              <a:gd name="connsiteX43" fmla="*/ 6300151 w 6568309"/>
              <a:gd name="connsiteY43" fmla="*/ 2417011 h 6858000"/>
              <a:gd name="connsiteX44" fmla="*/ 6295176 w 6568309"/>
              <a:gd name="connsiteY44" fmla="*/ 2454207 h 6858000"/>
              <a:gd name="connsiteX45" fmla="*/ 6293727 w 6568309"/>
              <a:gd name="connsiteY45" fmla="*/ 2487203 h 6858000"/>
              <a:gd name="connsiteX46" fmla="*/ 6285477 w 6568309"/>
              <a:gd name="connsiteY46" fmla="*/ 2512282 h 6858000"/>
              <a:gd name="connsiteX47" fmla="*/ 6286205 w 6568309"/>
              <a:gd name="connsiteY47" fmla="*/ 2514318 h 6858000"/>
              <a:gd name="connsiteX48" fmla="*/ 6304629 w 6568309"/>
              <a:gd name="connsiteY48" fmla="*/ 2574334 h 6858000"/>
              <a:gd name="connsiteX49" fmla="*/ 6303842 w 6568309"/>
              <a:gd name="connsiteY49" fmla="*/ 2579877 h 6858000"/>
              <a:gd name="connsiteX50" fmla="*/ 6303953 w 6568309"/>
              <a:gd name="connsiteY50" fmla="*/ 2608928 h 6858000"/>
              <a:gd name="connsiteX51" fmla="*/ 6303530 w 6568309"/>
              <a:gd name="connsiteY51" fmla="*/ 2613111 h 6858000"/>
              <a:gd name="connsiteX52" fmla="*/ 6297474 w 6568309"/>
              <a:gd name="connsiteY52" fmla="*/ 2621996 h 6858000"/>
              <a:gd name="connsiteX53" fmla="*/ 6299263 w 6568309"/>
              <a:gd name="connsiteY53" fmla="*/ 2634265 h 6858000"/>
              <a:gd name="connsiteX54" fmla="*/ 6293065 w 6568309"/>
              <a:gd name="connsiteY54" fmla="*/ 2647237 h 6858000"/>
              <a:gd name="connsiteX55" fmla="*/ 6297496 w 6568309"/>
              <a:gd name="connsiteY55" fmla="*/ 2650786 h 6858000"/>
              <a:gd name="connsiteX56" fmla="*/ 6301708 w 6568309"/>
              <a:gd name="connsiteY56" fmla="*/ 2661993 h 6858000"/>
              <a:gd name="connsiteX57" fmla="*/ 6295884 w 6568309"/>
              <a:gd name="connsiteY57" fmla="*/ 2670949 h 6858000"/>
              <a:gd name="connsiteX58" fmla="*/ 6291714 w 6568309"/>
              <a:gd name="connsiteY58" fmla="*/ 2690255 h 6858000"/>
              <a:gd name="connsiteX59" fmla="*/ 6292327 w 6568309"/>
              <a:gd name="connsiteY59" fmla="*/ 2695683 h 6858000"/>
              <a:gd name="connsiteX60" fmla="*/ 6284410 w 6568309"/>
              <a:gd name="connsiteY60" fmla="*/ 2713964 h 6858000"/>
              <a:gd name="connsiteX61" fmla="*/ 6280410 w 6568309"/>
              <a:gd name="connsiteY61" fmla="*/ 2730175 h 6858000"/>
              <a:gd name="connsiteX62" fmla="*/ 6288082 w 6568309"/>
              <a:gd name="connsiteY62" fmla="*/ 2763497 h 6858000"/>
              <a:gd name="connsiteX63" fmla="*/ 6260924 w 6568309"/>
              <a:gd name="connsiteY63" fmla="*/ 3051539 h 6858000"/>
              <a:gd name="connsiteX64" fmla="*/ 6210151 w 6568309"/>
              <a:gd name="connsiteY64" fmla="*/ 3335396 h 6858000"/>
              <a:gd name="connsiteX65" fmla="*/ 6212034 w 6568309"/>
              <a:gd name="connsiteY65" fmla="*/ 3456509 h 6858000"/>
              <a:gd name="connsiteX66" fmla="*/ 6197490 w 6568309"/>
              <a:gd name="connsiteY66" fmla="*/ 3531827 h 6858000"/>
              <a:gd name="connsiteX67" fmla="*/ 6208018 w 6568309"/>
              <a:gd name="connsiteY67" fmla="*/ 3570877 h 6858000"/>
              <a:gd name="connsiteX68" fmla="*/ 6205920 w 6568309"/>
              <a:gd name="connsiteY68" fmla="*/ 3583849 h 6858000"/>
              <a:gd name="connsiteX69" fmla="*/ 6199616 w 6568309"/>
              <a:gd name="connsiteY69" fmla="*/ 3592763 h 6858000"/>
              <a:gd name="connsiteX70" fmla="*/ 6181288 w 6568309"/>
              <a:gd name="connsiteY70" fmla="*/ 3653485 h 6858000"/>
              <a:gd name="connsiteX71" fmla="*/ 6175963 w 6568309"/>
              <a:gd name="connsiteY71" fmla="*/ 3670528 h 6858000"/>
              <a:gd name="connsiteX72" fmla="*/ 6176722 w 6568309"/>
              <a:gd name="connsiteY72" fmla="*/ 3685990 h 6858000"/>
              <a:gd name="connsiteX73" fmla="*/ 6181549 w 6568309"/>
              <a:gd name="connsiteY73" fmla="*/ 3690283 h 6858000"/>
              <a:gd name="connsiteX74" fmla="*/ 6179476 w 6568309"/>
              <a:gd name="connsiteY74" fmla="*/ 3699787 h 6858000"/>
              <a:gd name="connsiteX75" fmla="*/ 6180040 w 6568309"/>
              <a:gd name="connsiteY75" fmla="*/ 3702486 h 6858000"/>
              <a:gd name="connsiteX76" fmla="*/ 6182155 w 6568309"/>
              <a:gd name="connsiteY76" fmla="*/ 3717784 h 6858000"/>
              <a:gd name="connsiteX77" fmla="*/ 6158980 w 6568309"/>
              <a:gd name="connsiteY77" fmla="*/ 3746229 h 6858000"/>
              <a:gd name="connsiteX78" fmla="*/ 6096049 w 6568309"/>
              <a:gd name="connsiteY78" fmla="*/ 3924910 h 6858000"/>
              <a:gd name="connsiteX79" fmla="*/ 6069712 w 6568309"/>
              <a:gd name="connsiteY79" fmla="*/ 3989353 h 6858000"/>
              <a:gd name="connsiteX80" fmla="*/ 6067330 w 6568309"/>
              <a:gd name="connsiteY80" fmla="*/ 4033899 h 6858000"/>
              <a:gd name="connsiteX81" fmla="*/ 6061081 w 6568309"/>
              <a:gd name="connsiteY81" fmla="*/ 4142250 h 6858000"/>
              <a:gd name="connsiteX82" fmla="*/ 6042858 w 6568309"/>
              <a:gd name="connsiteY82" fmla="*/ 4329442 h 6858000"/>
              <a:gd name="connsiteX83" fmla="*/ 6034182 w 6568309"/>
              <a:gd name="connsiteY83" fmla="*/ 4456184 h 6858000"/>
              <a:gd name="connsiteX84" fmla="*/ 6029178 w 6568309"/>
              <a:gd name="connsiteY84" fmla="*/ 4468478 h 6858000"/>
              <a:gd name="connsiteX85" fmla="*/ 6029974 w 6568309"/>
              <a:gd name="connsiteY85" fmla="*/ 4469862 h 6858000"/>
              <a:gd name="connsiteX86" fmla="*/ 6028340 w 6568309"/>
              <a:gd name="connsiteY86" fmla="*/ 4483797 h 6858000"/>
              <a:gd name="connsiteX87" fmla="*/ 6025168 w 6568309"/>
              <a:gd name="connsiteY87" fmla="*/ 4487091 h 6858000"/>
              <a:gd name="connsiteX88" fmla="*/ 6023164 w 6568309"/>
              <a:gd name="connsiteY88" fmla="*/ 4496728 h 6858000"/>
              <a:gd name="connsiteX89" fmla="*/ 6016839 w 6568309"/>
              <a:gd name="connsiteY89" fmla="*/ 4515918 h 6858000"/>
              <a:gd name="connsiteX90" fmla="*/ 6017886 w 6568309"/>
              <a:gd name="connsiteY90" fmla="*/ 4519316 h 6858000"/>
              <a:gd name="connsiteX91" fmla="*/ 6011819 w 6568309"/>
              <a:gd name="connsiteY91" fmla="*/ 4547957 h 6858000"/>
              <a:gd name="connsiteX92" fmla="*/ 6012791 w 6568309"/>
              <a:gd name="connsiteY92" fmla="*/ 4548262 h 6858000"/>
              <a:gd name="connsiteX93" fmla="*/ 6015703 w 6568309"/>
              <a:gd name="connsiteY93" fmla="*/ 4555939 h 6858000"/>
              <a:gd name="connsiteX94" fmla="*/ 6018854 w 6568309"/>
              <a:gd name="connsiteY94" fmla="*/ 4570815 h 6858000"/>
              <a:gd name="connsiteX95" fmla="*/ 6033000 w 6568309"/>
              <a:gd name="connsiteY95" fmla="*/ 4633846 h 6858000"/>
              <a:gd name="connsiteX96" fmla="*/ 6032325 w 6568309"/>
              <a:gd name="connsiteY96" fmla="*/ 4639816 h 6858000"/>
              <a:gd name="connsiteX97" fmla="*/ 6032549 w 6568309"/>
              <a:gd name="connsiteY97" fmla="*/ 4639923 h 6858000"/>
              <a:gd name="connsiteX98" fmla="*/ 6032309 w 6568309"/>
              <a:gd name="connsiteY98" fmla="*/ 4646192 h 6858000"/>
              <a:gd name="connsiteX99" fmla="*/ 6031095 w 6568309"/>
              <a:gd name="connsiteY99" fmla="*/ 4650706 h 6858000"/>
              <a:gd name="connsiteX100" fmla="*/ 6029786 w 6568309"/>
              <a:gd name="connsiteY100" fmla="*/ 4662290 h 6858000"/>
              <a:gd name="connsiteX101" fmla="*/ 6030911 w 6568309"/>
              <a:gd name="connsiteY101" fmla="*/ 4666180 h 6858000"/>
              <a:gd name="connsiteX102" fmla="*/ 6033630 w 6568309"/>
              <a:gd name="connsiteY102" fmla="*/ 4667585 h 6858000"/>
              <a:gd name="connsiteX103" fmla="*/ 6033189 w 6568309"/>
              <a:gd name="connsiteY103" fmla="*/ 4668660 h 6858000"/>
              <a:gd name="connsiteX104" fmla="*/ 6038764 w 6568309"/>
              <a:gd name="connsiteY104" fmla="*/ 4689807 h 6858000"/>
              <a:gd name="connsiteX105" fmla="*/ 6042217 w 6568309"/>
              <a:gd name="connsiteY105" fmla="*/ 4737890 h 6858000"/>
              <a:gd name="connsiteX106" fmla="*/ 6040543 w 6568309"/>
              <a:gd name="connsiteY106" fmla="*/ 4765657 h 6858000"/>
              <a:gd name="connsiteX107" fmla="*/ 6039956 w 6568309"/>
              <a:gd name="connsiteY107" fmla="*/ 4841463 h 6858000"/>
              <a:gd name="connsiteX108" fmla="*/ 6057123 w 6568309"/>
              <a:gd name="connsiteY108" fmla="*/ 4969863 h 6858000"/>
              <a:gd name="connsiteX109" fmla="*/ 6055039 w 6568309"/>
              <a:gd name="connsiteY109" fmla="*/ 4974028 h 6858000"/>
              <a:gd name="connsiteX110" fmla="*/ 6053462 w 6568309"/>
              <a:gd name="connsiteY110" fmla="*/ 4980318 h 6858000"/>
              <a:gd name="connsiteX111" fmla="*/ 6053643 w 6568309"/>
              <a:gd name="connsiteY111" fmla="*/ 4980501 h 6858000"/>
              <a:gd name="connsiteX112" fmla="*/ 6051733 w 6568309"/>
              <a:gd name="connsiteY112" fmla="*/ 4986338 h 6858000"/>
              <a:gd name="connsiteX113" fmla="*/ 6049602 w 6568309"/>
              <a:gd name="connsiteY113" fmla="*/ 4991296 h 6858000"/>
              <a:gd name="connsiteX114" fmla="*/ 6075165 w 6568309"/>
              <a:gd name="connsiteY114" fmla="*/ 5076895 h 6858000"/>
              <a:gd name="connsiteX115" fmla="*/ 6073751 w 6568309"/>
              <a:gd name="connsiteY115" fmla="*/ 5081568 h 6858000"/>
              <a:gd name="connsiteX116" fmla="*/ 6073150 w 6568309"/>
              <a:gd name="connsiteY116" fmla="*/ 5088173 h 6858000"/>
              <a:gd name="connsiteX117" fmla="*/ 6073355 w 6568309"/>
              <a:gd name="connsiteY117" fmla="*/ 5088300 h 6858000"/>
              <a:gd name="connsiteX118" fmla="*/ 6072362 w 6568309"/>
              <a:gd name="connsiteY118" fmla="*/ 5094558 h 6858000"/>
              <a:gd name="connsiteX119" fmla="*/ 6064726 w 6568309"/>
              <a:gd name="connsiteY119" fmla="*/ 5125620 h 6858000"/>
              <a:gd name="connsiteX120" fmla="*/ 6065415 w 6568309"/>
              <a:gd name="connsiteY120" fmla="*/ 5268004 h 6858000"/>
              <a:gd name="connsiteX121" fmla="*/ 6066081 w 6568309"/>
              <a:gd name="connsiteY121" fmla="*/ 5269530 h 6858000"/>
              <a:gd name="connsiteX122" fmla="*/ 6043407 w 6568309"/>
              <a:gd name="connsiteY122" fmla="*/ 5390941 h 6858000"/>
              <a:gd name="connsiteX123" fmla="*/ 6025377 w 6568309"/>
              <a:gd name="connsiteY123" fmla="*/ 5539927 h 6858000"/>
              <a:gd name="connsiteX124" fmla="*/ 6010052 w 6568309"/>
              <a:gd name="connsiteY124" fmla="*/ 5791594 h 6858000"/>
              <a:gd name="connsiteX125" fmla="*/ 5994220 w 6568309"/>
              <a:gd name="connsiteY125" fmla="*/ 5855206 h 6858000"/>
              <a:gd name="connsiteX126" fmla="*/ 5982580 w 6568309"/>
              <a:gd name="connsiteY126" fmla="*/ 5873582 h 6858000"/>
              <a:gd name="connsiteX127" fmla="*/ 5983608 w 6568309"/>
              <a:gd name="connsiteY127" fmla="*/ 5876037 h 6858000"/>
              <a:gd name="connsiteX128" fmla="*/ 5983535 w 6568309"/>
              <a:gd name="connsiteY128" fmla="*/ 5886534 h 6858000"/>
              <a:gd name="connsiteX129" fmla="*/ 5988737 w 6568309"/>
              <a:gd name="connsiteY129" fmla="*/ 5888644 h 6858000"/>
              <a:gd name="connsiteX130" fmla="*/ 5992371 w 6568309"/>
              <a:gd name="connsiteY130" fmla="*/ 5903832 h 6858000"/>
              <a:gd name="connsiteX131" fmla="*/ 5990780 w 6568309"/>
              <a:gd name="connsiteY131" fmla="*/ 5923391 h 6858000"/>
              <a:gd name="connsiteX132" fmla="*/ 5993870 w 6568309"/>
              <a:gd name="connsiteY132" fmla="*/ 6013205 h 6858000"/>
              <a:gd name="connsiteX133" fmla="*/ 5997673 w 6568309"/>
              <a:gd name="connsiteY133" fmla="*/ 6074018 h 6858000"/>
              <a:gd name="connsiteX134" fmla="*/ 6014840 w 6568309"/>
              <a:gd name="connsiteY134" fmla="*/ 6130837 h 6858000"/>
              <a:gd name="connsiteX135" fmla="*/ 6010704 w 6568309"/>
              <a:gd name="connsiteY135" fmla="*/ 6152982 h 6858000"/>
              <a:gd name="connsiteX136" fmla="*/ 6038294 w 6568309"/>
              <a:gd name="connsiteY136" fmla="*/ 6221100 h 6858000"/>
              <a:gd name="connsiteX137" fmla="*/ 6052331 w 6568309"/>
              <a:gd name="connsiteY137" fmla="*/ 6287550 h 6858000"/>
              <a:gd name="connsiteX138" fmla="*/ 6074143 w 6568309"/>
              <a:gd name="connsiteY138" fmla="*/ 6401595 h 6858000"/>
              <a:gd name="connsiteX139" fmla="*/ 6060199 w 6568309"/>
              <a:gd name="connsiteY139" fmla="*/ 6487110 h 6858000"/>
              <a:gd name="connsiteX140" fmla="*/ 6081156 w 6568309"/>
              <a:gd name="connsiteY140" fmla="*/ 6588589 h 6858000"/>
              <a:gd name="connsiteX141" fmla="*/ 6114944 w 6568309"/>
              <a:gd name="connsiteY141" fmla="*/ 6769963 h 6858000"/>
              <a:gd name="connsiteX142" fmla="*/ 6128950 w 6568309"/>
              <a:gd name="connsiteY142" fmla="*/ 6835814 h 6858000"/>
              <a:gd name="connsiteX143" fmla="*/ 6132536 w 6568309"/>
              <a:gd name="connsiteY143" fmla="*/ 6858000 h 6858000"/>
              <a:gd name="connsiteX144" fmla="*/ 4789511 w 6568309"/>
              <a:gd name="connsiteY144" fmla="*/ 6858000 h 6858000"/>
              <a:gd name="connsiteX145" fmla="*/ 1866294 w 6568309"/>
              <a:gd name="connsiteY145" fmla="*/ 6858000 h 6858000"/>
              <a:gd name="connsiteX146" fmla="*/ 1705866 w 6568309"/>
              <a:gd name="connsiteY146" fmla="*/ 6858000 h 6858000"/>
              <a:gd name="connsiteX147" fmla="*/ 1343025 w 6568309"/>
              <a:gd name="connsiteY147" fmla="*/ 6858000 h 6858000"/>
              <a:gd name="connsiteX148" fmla="*/ 523269 w 6568309"/>
              <a:gd name="connsiteY148" fmla="*/ 6858000 h 6858000"/>
              <a:gd name="connsiteX149" fmla="*/ 362841 w 6568309"/>
              <a:gd name="connsiteY149" fmla="*/ 6858000 h 6858000"/>
              <a:gd name="connsiteX150" fmla="*/ 0 w 6568309"/>
              <a:gd name="connsiteY15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</a:cxnLst>
            <a:rect l="l" t="t" r="r" b="b"/>
            <a:pathLst>
              <a:path w="6568309" h="6858000">
                <a:moveTo>
                  <a:pt x="0" y="0"/>
                </a:moveTo>
                <a:lnTo>
                  <a:pt x="362841" y="0"/>
                </a:lnTo>
                <a:lnTo>
                  <a:pt x="523269" y="0"/>
                </a:lnTo>
                <a:lnTo>
                  <a:pt x="1343025" y="0"/>
                </a:lnTo>
                <a:lnTo>
                  <a:pt x="1705866" y="0"/>
                </a:lnTo>
                <a:lnTo>
                  <a:pt x="1866294" y="0"/>
                </a:lnTo>
                <a:lnTo>
                  <a:pt x="5225154" y="0"/>
                </a:lnTo>
                <a:lnTo>
                  <a:pt x="6568179" y="0"/>
                </a:lnTo>
                <a:lnTo>
                  <a:pt x="6568309" y="1"/>
                </a:lnTo>
                <a:lnTo>
                  <a:pt x="6562951" y="30700"/>
                </a:lnTo>
                <a:cubicBezTo>
                  <a:pt x="6559126" y="84364"/>
                  <a:pt x="6548218" y="241149"/>
                  <a:pt x="6547446" y="310025"/>
                </a:cubicBezTo>
                <a:cubicBezTo>
                  <a:pt x="6550151" y="367544"/>
                  <a:pt x="6557712" y="408251"/>
                  <a:pt x="6558316" y="443960"/>
                </a:cubicBezTo>
                <a:cubicBezTo>
                  <a:pt x="6555224" y="499397"/>
                  <a:pt x="6534767" y="604434"/>
                  <a:pt x="6528896" y="642659"/>
                </a:cubicBezTo>
                <a:cubicBezTo>
                  <a:pt x="6535204" y="657287"/>
                  <a:pt x="6515365" y="658191"/>
                  <a:pt x="6523095" y="673307"/>
                </a:cubicBezTo>
                <a:cubicBezTo>
                  <a:pt x="6523388" y="693769"/>
                  <a:pt x="6506868" y="797295"/>
                  <a:pt x="6496169" y="839641"/>
                </a:cubicBezTo>
                <a:cubicBezTo>
                  <a:pt x="6484119" y="887148"/>
                  <a:pt x="6457817" y="937731"/>
                  <a:pt x="6450789" y="958357"/>
                </a:cubicBezTo>
                <a:cubicBezTo>
                  <a:pt x="6443760" y="978983"/>
                  <a:pt x="6459217" y="936930"/>
                  <a:pt x="6453996" y="963398"/>
                </a:cubicBezTo>
                <a:cubicBezTo>
                  <a:pt x="6448777" y="989867"/>
                  <a:pt x="6425575" y="1087010"/>
                  <a:pt x="6419467" y="1117169"/>
                </a:cubicBezTo>
                <a:cubicBezTo>
                  <a:pt x="6431540" y="1118586"/>
                  <a:pt x="6409651" y="1135372"/>
                  <a:pt x="6417348" y="1144352"/>
                </a:cubicBezTo>
                <a:cubicBezTo>
                  <a:pt x="6424109" y="1150681"/>
                  <a:pt x="6419047" y="1157251"/>
                  <a:pt x="6418473" y="1164484"/>
                </a:cubicBezTo>
                <a:cubicBezTo>
                  <a:pt x="6423767" y="1173524"/>
                  <a:pt x="6413947" y="1205209"/>
                  <a:pt x="6406979" y="1213829"/>
                </a:cubicBezTo>
                <a:cubicBezTo>
                  <a:pt x="6382818" y="1235037"/>
                  <a:pt x="6400452" y="1277327"/>
                  <a:pt x="6381928" y="1294823"/>
                </a:cubicBezTo>
                <a:cubicBezTo>
                  <a:pt x="6379195" y="1300845"/>
                  <a:pt x="6378069" y="1306615"/>
                  <a:pt x="6377948" y="1312193"/>
                </a:cubicBezTo>
                <a:lnTo>
                  <a:pt x="6379894" y="1327626"/>
                </a:lnTo>
                <a:lnTo>
                  <a:pt x="6385024" y="1331644"/>
                </a:lnTo>
                <a:lnTo>
                  <a:pt x="6383696" y="1341276"/>
                </a:lnTo>
                <a:cubicBezTo>
                  <a:pt x="6383952" y="1342166"/>
                  <a:pt x="6384208" y="1343055"/>
                  <a:pt x="6384464" y="1343945"/>
                </a:cubicBezTo>
                <a:cubicBezTo>
                  <a:pt x="6385957" y="1349040"/>
                  <a:pt x="6387253" y="1354080"/>
                  <a:pt x="6387748" y="1359134"/>
                </a:cubicBezTo>
                <a:cubicBezTo>
                  <a:pt x="6384363" y="1373109"/>
                  <a:pt x="6372802" y="1397612"/>
                  <a:pt x="6364157" y="1427803"/>
                </a:cubicBezTo>
                <a:cubicBezTo>
                  <a:pt x="6348141" y="1460349"/>
                  <a:pt x="6348362" y="1505076"/>
                  <a:pt x="6335874" y="1540278"/>
                </a:cubicBezTo>
                <a:lnTo>
                  <a:pt x="6331892" y="1547262"/>
                </a:lnTo>
                <a:lnTo>
                  <a:pt x="6332744" y="1577056"/>
                </a:lnTo>
                <a:cubicBezTo>
                  <a:pt x="6335859" y="1582205"/>
                  <a:pt x="6336674" y="1589568"/>
                  <a:pt x="6333604" y="1595898"/>
                </a:cubicBezTo>
                <a:lnTo>
                  <a:pt x="6324749" y="1703726"/>
                </a:lnTo>
                <a:cubicBezTo>
                  <a:pt x="6324080" y="1739332"/>
                  <a:pt x="6318019" y="1754453"/>
                  <a:pt x="6329594" y="1809535"/>
                </a:cubicBezTo>
                <a:cubicBezTo>
                  <a:pt x="6344930" y="1868036"/>
                  <a:pt x="6323725" y="1952670"/>
                  <a:pt x="6329062" y="2018310"/>
                </a:cubicBezTo>
                <a:cubicBezTo>
                  <a:pt x="6308075" y="2053162"/>
                  <a:pt x="6326925" y="2034561"/>
                  <a:pt x="6321735" y="2071355"/>
                </a:cubicBezTo>
                <a:lnTo>
                  <a:pt x="6322678" y="2141166"/>
                </a:lnTo>
                <a:lnTo>
                  <a:pt x="6321340" y="2154548"/>
                </a:lnTo>
                <a:lnTo>
                  <a:pt x="6316582" y="2158153"/>
                </a:lnTo>
                <a:lnTo>
                  <a:pt x="6311428" y="2178174"/>
                </a:lnTo>
                <a:cubicBezTo>
                  <a:pt x="6310177" y="2185696"/>
                  <a:pt x="6309622" y="2193828"/>
                  <a:pt x="6310192" y="2202858"/>
                </a:cubicBezTo>
                <a:cubicBezTo>
                  <a:pt x="6319667" y="2232772"/>
                  <a:pt x="6296459" y="2283357"/>
                  <a:pt x="6309211" y="2320214"/>
                </a:cubicBezTo>
                <a:cubicBezTo>
                  <a:pt x="6307537" y="2355906"/>
                  <a:pt x="6302490" y="2394678"/>
                  <a:pt x="6300151" y="2417011"/>
                </a:cubicBezTo>
                <a:cubicBezTo>
                  <a:pt x="6292303" y="2426377"/>
                  <a:pt x="6304439" y="2456509"/>
                  <a:pt x="6295176" y="2454207"/>
                </a:cubicBezTo>
                <a:cubicBezTo>
                  <a:pt x="6299335" y="2464947"/>
                  <a:pt x="6297305" y="2476105"/>
                  <a:pt x="6293727" y="2487203"/>
                </a:cubicBezTo>
                <a:lnTo>
                  <a:pt x="6285477" y="2512282"/>
                </a:lnTo>
                <a:cubicBezTo>
                  <a:pt x="6285720" y="2512961"/>
                  <a:pt x="6285962" y="2513640"/>
                  <a:pt x="6286205" y="2514318"/>
                </a:cubicBezTo>
                <a:cubicBezTo>
                  <a:pt x="6292347" y="2534324"/>
                  <a:pt x="6298487" y="2554328"/>
                  <a:pt x="6304629" y="2574334"/>
                </a:cubicBezTo>
                <a:lnTo>
                  <a:pt x="6303842" y="2579877"/>
                </a:lnTo>
                <a:cubicBezTo>
                  <a:pt x="6303729" y="2585644"/>
                  <a:pt x="6304006" y="2603388"/>
                  <a:pt x="6303953" y="2608928"/>
                </a:cubicBezTo>
                <a:lnTo>
                  <a:pt x="6303530" y="2613111"/>
                </a:lnTo>
                <a:lnTo>
                  <a:pt x="6297474" y="2621996"/>
                </a:lnTo>
                <a:lnTo>
                  <a:pt x="6299263" y="2634265"/>
                </a:lnTo>
                <a:lnTo>
                  <a:pt x="6293065" y="2647237"/>
                </a:lnTo>
                <a:cubicBezTo>
                  <a:pt x="6294685" y="2648158"/>
                  <a:pt x="6296180" y="2649356"/>
                  <a:pt x="6297496" y="2650786"/>
                </a:cubicBezTo>
                <a:lnTo>
                  <a:pt x="6301708" y="2661993"/>
                </a:lnTo>
                <a:lnTo>
                  <a:pt x="6295884" y="2670949"/>
                </a:lnTo>
                <a:cubicBezTo>
                  <a:pt x="6304913" y="2672007"/>
                  <a:pt x="6294429" y="2681695"/>
                  <a:pt x="6291714" y="2690255"/>
                </a:cubicBezTo>
                <a:lnTo>
                  <a:pt x="6292327" y="2695683"/>
                </a:lnTo>
                <a:lnTo>
                  <a:pt x="6284410" y="2713964"/>
                </a:lnTo>
                <a:lnTo>
                  <a:pt x="6280410" y="2730175"/>
                </a:lnTo>
                <a:lnTo>
                  <a:pt x="6288082" y="2763497"/>
                </a:lnTo>
                <a:lnTo>
                  <a:pt x="6260924" y="3051539"/>
                </a:lnTo>
                <a:cubicBezTo>
                  <a:pt x="6251455" y="3165645"/>
                  <a:pt x="6222174" y="3216611"/>
                  <a:pt x="6210151" y="3335396"/>
                </a:cubicBezTo>
                <a:lnTo>
                  <a:pt x="6212034" y="3456509"/>
                </a:lnTo>
                <a:lnTo>
                  <a:pt x="6197490" y="3531827"/>
                </a:lnTo>
                <a:lnTo>
                  <a:pt x="6208018" y="3570877"/>
                </a:lnTo>
                <a:lnTo>
                  <a:pt x="6205920" y="3583849"/>
                </a:lnTo>
                <a:lnTo>
                  <a:pt x="6199616" y="3592763"/>
                </a:lnTo>
                <a:cubicBezTo>
                  <a:pt x="6191839" y="3613948"/>
                  <a:pt x="6196204" y="3641245"/>
                  <a:pt x="6181288" y="3653485"/>
                </a:cubicBezTo>
                <a:cubicBezTo>
                  <a:pt x="6178087" y="3659316"/>
                  <a:pt x="6176516" y="3664985"/>
                  <a:pt x="6175963" y="3670528"/>
                </a:cubicBezTo>
                <a:lnTo>
                  <a:pt x="6176722" y="3685990"/>
                </a:lnTo>
                <a:lnTo>
                  <a:pt x="6181549" y="3690283"/>
                </a:lnTo>
                <a:lnTo>
                  <a:pt x="6179476" y="3699787"/>
                </a:lnTo>
                <a:cubicBezTo>
                  <a:pt x="6179664" y="3700686"/>
                  <a:pt x="6179852" y="3701586"/>
                  <a:pt x="6180040" y="3702486"/>
                </a:cubicBezTo>
                <a:cubicBezTo>
                  <a:pt x="6181140" y="3707637"/>
                  <a:pt x="6182047" y="3712728"/>
                  <a:pt x="6182155" y="3717784"/>
                </a:cubicBezTo>
                <a:cubicBezTo>
                  <a:pt x="6156678" y="3711701"/>
                  <a:pt x="6178864" y="3759789"/>
                  <a:pt x="6158980" y="3746229"/>
                </a:cubicBezTo>
                <a:cubicBezTo>
                  <a:pt x="6144630" y="3780750"/>
                  <a:pt x="6117520" y="3867558"/>
                  <a:pt x="6096049" y="3924910"/>
                </a:cubicBezTo>
                <a:lnTo>
                  <a:pt x="6069712" y="3989353"/>
                </a:lnTo>
                <a:lnTo>
                  <a:pt x="6067330" y="4033899"/>
                </a:lnTo>
                <a:cubicBezTo>
                  <a:pt x="6065506" y="4070470"/>
                  <a:pt x="6063599" y="4110146"/>
                  <a:pt x="6061081" y="4142250"/>
                </a:cubicBezTo>
                <a:cubicBezTo>
                  <a:pt x="6055260" y="4200007"/>
                  <a:pt x="6045907" y="4278998"/>
                  <a:pt x="6042858" y="4329442"/>
                </a:cubicBezTo>
                <a:cubicBezTo>
                  <a:pt x="6038376" y="4381764"/>
                  <a:pt x="6036461" y="4433012"/>
                  <a:pt x="6034182" y="4456184"/>
                </a:cubicBezTo>
                <a:lnTo>
                  <a:pt x="6029178" y="4468478"/>
                </a:lnTo>
                <a:lnTo>
                  <a:pt x="6029974" y="4469862"/>
                </a:lnTo>
                <a:cubicBezTo>
                  <a:pt x="6031287" y="4476321"/>
                  <a:pt x="6030316" y="4480555"/>
                  <a:pt x="6028340" y="4483797"/>
                </a:cubicBezTo>
                <a:lnTo>
                  <a:pt x="6025168" y="4487091"/>
                </a:lnTo>
                <a:lnTo>
                  <a:pt x="6023164" y="4496728"/>
                </a:lnTo>
                <a:lnTo>
                  <a:pt x="6016839" y="4515918"/>
                </a:lnTo>
                <a:cubicBezTo>
                  <a:pt x="6017189" y="4517049"/>
                  <a:pt x="6017537" y="4518182"/>
                  <a:pt x="6017886" y="4519316"/>
                </a:cubicBezTo>
                <a:lnTo>
                  <a:pt x="6011819" y="4547957"/>
                </a:lnTo>
                <a:lnTo>
                  <a:pt x="6012791" y="4548262"/>
                </a:lnTo>
                <a:cubicBezTo>
                  <a:pt x="6014837" y="4549595"/>
                  <a:pt x="6016087" y="4551811"/>
                  <a:pt x="6015703" y="4555939"/>
                </a:cubicBezTo>
                <a:cubicBezTo>
                  <a:pt x="6031790" y="4548276"/>
                  <a:pt x="6021405" y="4557977"/>
                  <a:pt x="6018854" y="4570815"/>
                </a:cubicBezTo>
                <a:cubicBezTo>
                  <a:pt x="6021736" y="4583801"/>
                  <a:pt x="6030754" y="4622347"/>
                  <a:pt x="6033000" y="4633846"/>
                </a:cubicBezTo>
                <a:lnTo>
                  <a:pt x="6032325" y="4639816"/>
                </a:lnTo>
                <a:lnTo>
                  <a:pt x="6032549" y="4639923"/>
                </a:lnTo>
                <a:cubicBezTo>
                  <a:pt x="6032911" y="4641190"/>
                  <a:pt x="6032878" y="4643141"/>
                  <a:pt x="6032309" y="4646192"/>
                </a:cubicBezTo>
                <a:lnTo>
                  <a:pt x="6031095" y="4650706"/>
                </a:lnTo>
                <a:lnTo>
                  <a:pt x="6029786" y="4662290"/>
                </a:lnTo>
                <a:cubicBezTo>
                  <a:pt x="6030161" y="4663587"/>
                  <a:pt x="6030536" y="4664883"/>
                  <a:pt x="6030911" y="4666180"/>
                </a:cubicBezTo>
                <a:lnTo>
                  <a:pt x="6033630" y="4667585"/>
                </a:lnTo>
                <a:lnTo>
                  <a:pt x="6033189" y="4668660"/>
                </a:lnTo>
                <a:cubicBezTo>
                  <a:pt x="6027286" y="4676831"/>
                  <a:pt x="6019767" y="4679345"/>
                  <a:pt x="6038764" y="4689807"/>
                </a:cubicBezTo>
                <a:cubicBezTo>
                  <a:pt x="6028616" y="4708535"/>
                  <a:pt x="6040474" y="4712235"/>
                  <a:pt x="6042217" y="4737890"/>
                </a:cubicBezTo>
                <a:cubicBezTo>
                  <a:pt x="6033362" y="4748600"/>
                  <a:pt x="6035273" y="4757223"/>
                  <a:pt x="6040543" y="4765657"/>
                </a:cubicBezTo>
                <a:cubicBezTo>
                  <a:pt x="6034416" y="4790618"/>
                  <a:pt x="6040696" y="4813399"/>
                  <a:pt x="6039956" y="4841463"/>
                </a:cubicBezTo>
                <a:lnTo>
                  <a:pt x="6057123" y="4969863"/>
                </a:lnTo>
                <a:lnTo>
                  <a:pt x="6055039" y="4974028"/>
                </a:lnTo>
                <a:cubicBezTo>
                  <a:pt x="6053860" y="4976933"/>
                  <a:pt x="6053409" y="4978909"/>
                  <a:pt x="6053462" y="4980318"/>
                </a:cubicBezTo>
                <a:lnTo>
                  <a:pt x="6053643" y="4980501"/>
                </a:lnTo>
                <a:lnTo>
                  <a:pt x="6051733" y="4986338"/>
                </a:lnTo>
                <a:lnTo>
                  <a:pt x="6049602" y="4991296"/>
                </a:lnTo>
                <a:cubicBezTo>
                  <a:pt x="6058123" y="5019829"/>
                  <a:pt x="6066643" y="5048361"/>
                  <a:pt x="6075165" y="5076895"/>
                </a:cubicBezTo>
                <a:lnTo>
                  <a:pt x="6073751" y="5081568"/>
                </a:lnTo>
                <a:cubicBezTo>
                  <a:pt x="6073034" y="5084748"/>
                  <a:pt x="6072888" y="5086810"/>
                  <a:pt x="6073150" y="5088173"/>
                </a:cubicBezTo>
                <a:lnTo>
                  <a:pt x="6073355" y="5088300"/>
                </a:lnTo>
                <a:lnTo>
                  <a:pt x="6072362" y="5094558"/>
                </a:lnTo>
                <a:cubicBezTo>
                  <a:pt x="6070184" y="5105196"/>
                  <a:pt x="6067588" y="5115626"/>
                  <a:pt x="6064726" y="5125620"/>
                </a:cubicBezTo>
                <a:cubicBezTo>
                  <a:pt x="6063568" y="5154527"/>
                  <a:pt x="6065189" y="5244020"/>
                  <a:pt x="6065415" y="5268004"/>
                </a:cubicBezTo>
                <a:cubicBezTo>
                  <a:pt x="6065637" y="5268513"/>
                  <a:pt x="6065860" y="5269021"/>
                  <a:pt x="6066081" y="5269530"/>
                </a:cubicBezTo>
                <a:lnTo>
                  <a:pt x="6043407" y="5390941"/>
                </a:lnTo>
                <a:cubicBezTo>
                  <a:pt x="6032545" y="5438194"/>
                  <a:pt x="6020942" y="5465286"/>
                  <a:pt x="6025377" y="5539927"/>
                </a:cubicBezTo>
                <a:cubicBezTo>
                  <a:pt x="6019787" y="5610775"/>
                  <a:pt x="6013913" y="5740573"/>
                  <a:pt x="6010052" y="5791594"/>
                </a:cubicBezTo>
                <a:cubicBezTo>
                  <a:pt x="5989401" y="5787060"/>
                  <a:pt x="6018524" y="5849672"/>
                  <a:pt x="5994220" y="5855206"/>
                </a:cubicBezTo>
                <a:cubicBezTo>
                  <a:pt x="5995282" y="5860240"/>
                  <a:pt x="5980598" y="5868910"/>
                  <a:pt x="5982580" y="5873582"/>
                </a:cubicBezTo>
                <a:cubicBezTo>
                  <a:pt x="5982922" y="5874401"/>
                  <a:pt x="5983265" y="5875218"/>
                  <a:pt x="5983608" y="5876037"/>
                </a:cubicBezTo>
                <a:lnTo>
                  <a:pt x="5983535" y="5886534"/>
                </a:lnTo>
                <a:lnTo>
                  <a:pt x="5988737" y="5888644"/>
                </a:lnTo>
                <a:cubicBezTo>
                  <a:pt x="5989948" y="5893707"/>
                  <a:pt x="5991159" y="5898769"/>
                  <a:pt x="5992371" y="5903832"/>
                </a:cubicBezTo>
                <a:cubicBezTo>
                  <a:pt x="5992924" y="5909651"/>
                  <a:pt x="5992578" y="5916068"/>
                  <a:pt x="5990780" y="5923391"/>
                </a:cubicBezTo>
                <a:cubicBezTo>
                  <a:pt x="5975822" y="5948880"/>
                  <a:pt x="6013580" y="5981626"/>
                  <a:pt x="5993870" y="6013205"/>
                </a:cubicBezTo>
                <a:cubicBezTo>
                  <a:pt x="5988486" y="6024901"/>
                  <a:pt x="5991718" y="6066777"/>
                  <a:pt x="5997673" y="6074018"/>
                </a:cubicBezTo>
                <a:cubicBezTo>
                  <a:pt x="5998007" y="6081731"/>
                  <a:pt x="6007861" y="6126985"/>
                  <a:pt x="6014840" y="6130837"/>
                </a:cubicBezTo>
                <a:cubicBezTo>
                  <a:pt x="6022998" y="6137057"/>
                  <a:pt x="5999420" y="6156330"/>
                  <a:pt x="6010704" y="6152982"/>
                </a:cubicBezTo>
                <a:cubicBezTo>
                  <a:pt x="6008682" y="6186619"/>
                  <a:pt x="6039938" y="6191636"/>
                  <a:pt x="6038294" y="6221100"/>
                </a:cubicBezTo>
                <a:cubicBezTo>
                  <a:pt x="6039643" y="6222126"/>
                  <a:pt x="6046356" y="6257468"/>
                  <a:pt x="6052331" y="6287550"/>
                </a:cubicBezTo>
                <a:cubicBezTo>
                  <a:pt x="6058307" y="6317632"/>
                  <a:pt x="6082079" y="6391312"/>
                  <a:pt x="6074143" y="6401595"/>
                </a:cubicBezTo>
                <a:cubicBezTo>
                  <a:pt x="6074931" y="6423902"/>
                  <a:pt x="6059614" y="6432919"/>
                  <a:pt x="6060199" y="6487110"/>
                </a:cubicBezTo>
                <a:cubicBezTo>
                  <a:pt x="6075583" y="6574474"/>
                  <a:pt x="6076150" y="6553611"/>
                  <a:pt x="6081156" y="6588589"/>
                </a:cubicBezTo>
                <a:cubicBezTo>
                  <a:pt x="6102088" y="6637976"/>
                  <a:pt x="6067660" y="6687723"/>
                  <a:pt x="6114944" y="6769963"/>
                </a:cubicBezTo>
                <a:cubicBezTo>
                  <a:pt x="6130462" y="6819284"/>
                  <a:pt x="6119243" y="6817955"/>
                  <a:pt x="6128950" y="6835814"/>
                </a:cubicBezTo>
                <a:lnTo>
                  <a:pt x="6132536" y="6858000"/>
                </a:lnTo>
                <a:lnTo>
                  <a:pt x="4789511" y="6858000"/>
                </a:lnTo>
                <a:lnTo>
                  <a:pt x="1866294" y="6858000"/>
                </a:lnTo>
                <a:lnTo>
                  <a:pt x="1705866" y="6858000"/>
                </a:lnTo>
                <a:lnTo>
                  <a:pt x="1343025" y="6858000"/>
                </a:lnTo>
                <a:lnTo>
                  <a:pt x="523269" y="6858000"/>
                </a:lnTo>
                <a:lnTo>
                  <a:pt x="362841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B9A0BA-60F6-DAF2-FDAD-4E1CAD3D0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4" y="609600"/>
            <a:ext cx="4784796" cy="1330840"/>
          </a:xfrm>
        </p:spPr>
        <p:txBody>
          <a:bodyPr>
            <a:normAutofit/>
          </a:bodyPr>
          <a:lstStyle/>
          <a:p>
            <a:r>
              <a:rPr lang="en-US" err="1">
                <a:solidFill>
                  <a:schemeClr val="tx1">
                    <a:lumMod val="65000"/>
                    <a:lumOff val="35000"/>
                  </a:schemeClr>
                </a:solidFill>
              </a:rPr>
              <a:t>Модел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4- </a:t>
            </a:r>
            <a:r>
              <a:rPr lang="en-US" err="1">
                <a:solidFill>
                  <a:schemeClr val="tx1">
                    <a:lumMod val="65000"/>
                    <a:lumOff val="35000"/>
                  </a:schemeClr>
                </a:solidFill>
              </a:rPr>
              <a:t>Резултат</a:t>
            </a:r>
            <a:endParaRPr 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7675DB-2C56-E60D-EF3B-46333F8D2A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7034" y="2812537"/>
            <a:ext cx="4438036" cy="390858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err="1">
                <a:solidFill>
                  <a:schemeClr val="tx1">
                    <a:lumMod val="65000"/>
                    <a:lumOff val="35000"/>
                  </a:schemeClr>
                </a:solidFill>
              </a:rPr>
              <a:t>Процесот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000" err="1">
                <a:solidFill>
                  <a:schemeClr val="tx1">
                    <a:lumMod val="65000"/>
                    <a:lumOff val="35000"/>
                  </a:schemeClr>
                </a:solidFill>
              </a:rPr>
              <a:t>на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000" err="1">
                <a:solidFill>
                  <a:schemeClr val="tx1">
                    <a:lumMod val="65000"/>
                    <a:lumOff val="35000"/>
                  </a:schemeClr>
                </a:solidFill>
              </a:rPr>
              <a:t>делење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000" err="1">
                <a:solidFill>
                  <a:schemeClr val="tx1">
                    <a:lumMod val="65000"/>
                    <a:lumOff val="35000"/>
                  </a:schemeClr>
                </a:solidFill>
              </a:rPr>
              <a:t>на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000" err="1">
                <a:solidFill>
                  <a:schemeClr val="tx1">
                    <a:lumMod val="65000"/>
                    <a:lumOff val="35000"/>
                  </a:schemeClr>
                </a:solidFill>
              </a:rPr>
              <a:t>главната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000" err="1">
                <a:solidFill>
                  <a:schemeClr val="tx1">
                    <a:lumMod val="65000"/>
                    <a:lumOff val="35000"/>
                  </a:schemeClr>
                </a:solidFill>
              </a:rPr>
              <a:t>слика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и </a:t>
            </a:r>
            <a:r>
              <a:rPr lang="en-US" sz="2000" err="1">
                <a:solidFill>
                  <a:schemeClr val="tx1">
                    <a:lumMod val="65000"/>
                    <a:lumOff val="35000"/>
                  </a:schemeClr>
                </a:solidFill>
              </a:rPr>
              <a:t>обработка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000" err="1">
                <a:solidFill>
                  <a:schemeClr val="tx1">
                    <a:lumMod val="65000"/>
                    <a:lumOff val="35000"/>
                  </a:schemeClr>
                </a:solidFill>
              </a:rPr>
              <a:t>по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000" err="1">
                <a:solidFill>
                  <a:schemeClr val="tx1">
                    <a:lumMod val="65000"/>
                    <a:lumOff val="35000"/>
                  </a:schemeClr>
                </a:solidFill>
              </a:rPr>
              <a:t>сегменти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е </a:t>
            </a:r>
            <a:r>
              <a:rPr lang="en-US" sz="2000" err="1">
                <a:solidFill>
                  <a:schemeClr val="tx1">
                    <a:lumMod val="65000"/>
                    <a:lumOff val="35000"/>
                  </a:schemeClr>
                </a:solidFill>
              </a:rPr>
              <a:t>ист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000" err="1">
                <a:solidFill>
                  <a:schemeClr val="tx1">
                    <a:lumMod val="65000"/>
                    <a:lumOff val="35000"/>
                  </a:schemeClr>
                </a:solidFill>
              </a:rPr>
              <a:t>како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000" err="1">
                <a:solidFill>
                  <a:schemeClr val="tx1">
                    <a:lumMod val="65000"/>
                    <a:lumOff val="35000"/>
                  </a:schemeClr>
                </a:solidFill>
              </a:rPr>
              <a:t>во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000" err="1">
                <a:solidFill>
                  <a:schemeClr val="tx1">
                    <a:lumMod val="65000"/>
                    <a:lumOff val="35000"/>
                  </a:schemeClr>
                </a:solidFill>
              </a:rPr>
              <a:t>Модел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1</a:t>
            </a:r>
          </a:p>
        </p:txBody>
      </p:sp>
      <p:pic>
        <p:nvPicPr>
          <p:cNvPr id="4" name="Picture 3" descr="A mosaic of a person&#10;&#10;Description automatically generated">
            <a:extLst>
              <a:ext uri="{FF2B5EF4-FFF2-40B4-BE49-F238E27FC236}">
                <a16:creationId xmlns:a16="http://schemas.microsoft.com/office/drawing/2014/main" id="{DEA9F5BC-91F5-9710-1C12-E6686FA5FD2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2218" r="-2" b="-2"/>
          <a:stretch/>
        </p:blipFill>
        <p:spPr>
          <a:xfrm>
            <a:off x="7101228" y="717012"/>
            <a:ext cx="4296413" cy="5446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248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2EFCD5-F734-9312-E1C4-56BB0ADE81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anchor="b">
            <a:normAutofit/>
          </a:bodyPr>
          <a:lstStyle/>
          <a:p>
            <a:r>
              <a:rPr lang="en-US" sz="4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Модел</a:t>
            </a:r>
            <a:r>
              <a:rPr lang="en-US" sz="4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5- </a:t>
            </a:r>
            <a:r>
              <a:rPr lang="en-US" sz="4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Модел</a:t>
            </a:r>
            <a:r>
              <a:rPr lang="en-US" sz="4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4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за</a:t>
            </a:r>
            <a:r>
              <a:rPr lang="en-US" sz="4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4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препознавање</a:t>
            </a:r>
            <a:r>
              <a:rPr lang="en-US" sz="4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4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на</a:t>
            </a:r>
            <a:r>
              <a:rPr lang="en-US" sz="4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4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лица</a:t>
            </a:r>
            <a:endParaRPr lang="en-US" sz="4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Picture 3" descr="A painting of a person with a face&#10;&#10;Description automatically generated">
            <a:extLst>
              <a:ext uri="{FF2B5EF4-FFF2-40B4-BE49-F238E27FC236}">
                <a16:creationId xmlns:a16="http://schemas.microsoft.com/office/drawing/2014/main" id="{764A688E-956D-103B-F866-7554C5EBB0F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933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5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4D4179-31E1-FC67-7A40-0E03589643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2706624"/>
            <a:ext cx="6251110" cy="348386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200" err="1">
                <a:solidFill>
                  <a:schemeClr val="tx1">
                    <a:lumMod val="65000"/>
                    <a:lumOff val="35000"/>
                  </a:schemeClr>
                </a:solidFill>
              </a:rPr>
              <a:t>Алгоритамот</a:t>
            </a: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Haar Cascade Classifier</a:t>
            </a:r>
          </a:p>
          <a:p>
            <a:r>
              <a:rPr lang="en-US" sz="2200" err="1">
                <a:solidFill>
                  <a:schemeClr val="tx1">
                    <a:lumMod val="65000"/>
                    <a:lumOff val="35000"/>
                  </a:schemeClr>
                </a:solidFill>
              </a:rPr>
              <a:t>Конвергирање</a:t>
            </a: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 </a:t>
            </a:r>
            <a:r>
              <a:rPr lang="en-US" sz="2200" err="1">
                <a:solidFill>
                  <a:schemeClr val="tx1">
                    <a:lumMod val="65000"/>
                    <a:lumOff val="35000"/>
                  </a:schemeClr>
                </a:solidFill>
              </a:rPr>
              <a:t>на</a:t>
            </a: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BGR </a:t>
            </a:r>
            <a:r>
              <a:rPr lang="en-US" sz="2200" err="1">
                <a:solidFill>
                  <a:schemeClr val="tx1">
                    <a:lumMod val="65000"/>
                    <a:lumOff val="35000"/>
                  </a:schemeClr>
                </a:solidFill>
              </a:rPr>
              <a:t>боите</a:t>
            </a: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200" err="1">
                <a:solidFill>
                  <a:schemeClr val="tx1">
                    <a:lumMod val="65000"/>
                    <a:lumOff val="35000"/>
                  </a:schemeClr>
                </a:solidFill>
              </a:rPr>
              <a:t>во</a:t>
            </a: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200" err="1">
                <a:solidFill>
                  <a:schemeClr val="tx1">
                    <a:lumMod val="65000"/>
                    <a:lumOff val="35000"/>
                  </a:schemeClr>
                </a:solidFill>
              </a:rPr>
              <a:t>сива</a:t>
            </a: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200" err="1">
                <a:solidFill>
                  <a:schemeClr val="tx1">
                    <a:lumMod val="65000"/>
                    <a:lumOff val="35000"/>
                  </a:schemeClr>
                </a:solidFill>
              </a:rPr>
              <a:t>варијанта</a:t>
            </a:r>
            <a:endParaRPr lang="en-US" sz="2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sz="2200" err="1">
                <a:solidFill>
                  <a:schemeClr val="tx1">
                    <a:lumMod val="65000"/>
                    <a:lumOff val="35000"/>
                  </a:schemeClr>
                </a:solidFill>
              </a:rPr>
              <a:t>Сива</a:t>
            </a: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200" err="1">
                <a:solidFill>
                  <a:schemeClr val="tx1">
                    <a:lumMod val="65000"/>
                    <a:lumOff val="35000"/>
                  </a:schemeClr>
                </a:solidFill>
              </a:rPr>
              <a:t>варијанта</a:t>
            </a: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</a:t>
            </a:r>
            <a:r>
              <a:rPr lang="en-US" sz="2200" err="1">
                <a:solidFill>
                  <a:schemeClr val="tx1">
                    <a:lumMod val="65000"/>
                    <a:lumOff val="35000"/>
                  </a:schemeClr>
                </a:solidFill>
              </a:rPr>
              <a:t>поефикасно</a:t>
            </a: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200" err="1">
                <a:solidFill>
                  <a:schemeClr val="tx1">
                    <a:lumMod val="65000"/>
                    <a:lumOff val="35000"/>
                  </a:schemeClr>
                </a:solidFill>
              </a:rPr>
              <a:t>анализирање</a:t>
            </a: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200" err="1">
                <a:solidFill>
                  <a:schemeClr val="tx1">
                    <a:lumMod val="65000"/>
                    <a:lumOff val="35000"/>
                  </a:schemeClr>
                </a:solidFill>
              </a:rPr>
              <a:t>на</a:t>
            </a: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200" err="1">
                <a:solidFill>
                  <a:schemeClr val="tx1">
                    <a:lumMod val="65000"/>
                    <a:lumOff val="35000"/>
                  </a:schemeClr>
                </a:solidFill>
              </a:rPr>
              <a:t>контурите</a:t>
            </a: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200" err="1">
                <a:solidFill>
                  <a:schemeClr val="tx1">
                    <a:lumMod val="65000"/>
                    <a:lumOff val="35000"/>
                  </a:schemeClr>
                </a:solidFill>
              </a:rPr>
              <a:t>на</a:t>
            </a: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200" err="1">
                <a:solidFill>
                  <a:schemeClr val="tx1">
                    <a:lumMod val="65000"/>
                    <a:lumOff val="35000"/>
                  </a:schemeClr>
                </a:solidFill>
              </a:rPr>
              <a:t>лицата</a:t>
            </a:r>
            <a:endParaRPr lang="en-US" sz="2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sz="2200" err="1">
                <a:solidFill>
                  <a:schemeClr val="tx1">
                    <a:lumMod val="65000"/>
                    <a:lumOff val="35000"/>
                  </a:schemeClr>
                </a:solidFill>
              </a:rPr>
              <a:t>При</a:t>
            </a: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200" err="1">
                <a:solidFill>
                  <a:schemeClr val="tx1">
                    <a:lumMod val="65000"/>
                    <a:lumOff val="35000"/>
                  </a:schemeClr>
                </a:solidFill>
              </a:rPr>
              <a:t>работа</a:t>
            </a: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200" err="1">
                <a:solidFill>
                  <a:schemeClr val="tx1">
                    <a:lumMod val="65000"/>
                    <a:lumOff val="35000"/>
                  </a:schemeClr>
                </a:solidFill>
              </a:rPr>
              <a:t>со</a:t>
            </a: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200" err="1">
                <a:solidFill>
                  <a:schemeClr val="tx1">
                    <a:lumMod val="65000"/>
                    <a:lumOff val="35000"/>
                  </a:schemeClr>
                </a:solidFill>
              </a:rPr>
              <a:t>овој</a:t>
            </a: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200" err="1">
                <a:solidFill>
                  <a:schemeClr val="tx1">
                    <a:lumMod val="65000"/>
                    <a:lumOff val="35000"/>
                  </a:schemeClr>
                </a:solidFill>
              </a:rPr>
              <a:t>алгоритам</a:t>
            </a: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200" err="1">
                <a:solidFill>
                  <a:schemeClr val="tx1">
                    <a:lumMod val="65000"/>
                    <a:lumOff val="35000"/>
                  </a:schemeClr>
                </a:solidFill>
              </a:rPr>
              <a:t>се</a:t>
            </a: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200" err="1">
                <a:solidFill>
                  <a:schemeClr val="tx1">
                    <a:lumMod val="65000"/>
                    <a:lumOff val="35000"/>
                  </a:schemeClr>
                </a:solidFill>
              </a:rPr>
              <a:t>обрнува</a:t>
            </a: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200" err="1">
                <a:solidFill>
                  <a:schemeClr val="tx1">
                    <a:lumMod val="65000"/>
                    <a:lumOff val="35000"/>
                  </a:schemeClr>
                </a:solidFill>
              </a:rPr>
              <a:t>внимание</a:t>
            </a: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200" err="1">
                <a:solidFill>
                  <a:schemeClr val="tx1">
                    <a:lumMod val="65000"/>
                    <a:lumOff val="35000"/>
                  </a:schemeClr>
                </a:solidFill>
              </a:rPr>
              <a:t>на</a:t>
            </a: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 </a:t>
            </a:r>
            <a:r>
              <a:rPr lang="en-US" sz="2200" err="1">
                <a:solidFill>
                  <a:schemeClr val="tx1">
                    <a:lumMod val="65000"/>
                    <a:lumOff val="35000"/>
                  </a:schemeClr>
                </a:solidFill>
              </a:rPr>
              <a:t>Фактор</a:t>
            </a: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200" err="1">
                <a:solidFill>
                  <a:schemeClr val="tx1">
                    <a:lumMod val="65000"/>
                    <a:lumOff val="35000"/>
                  </a:schemeClr>
                </a:solidFill>
              </a:rPr>
              <a:t>на</a:t>
            </a: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200" err="1">
                <a:solidFill>
                  <a:schemeClr val="tx1">
                    <a:lumMod val="65000"/>
                    <a:lumOff val="35000"/>
                  </a:schemeClr>
                </a:solidFill>
              </a:rPr>
              <a:t>гомемина</a:t>
            </a: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sz="2200" err="1">
                <a:solidFill>
                  <a:schemeClr val="tx1">
                    <a:lumMod val="65000"/>
                    <a:lumOff val="35000"/>
                  </a:schemeClr>
                </a:solidFill>
              </a:rPr>
              <a:t>Фактор</a:t>
            </a: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200" err="1">
                <a:solidFill>
                  <a:schemeClr val="tx1">
                    <a:lumMod val="65000"/>
                    <a:lumOff val="35000"/>
                  </a:schemeClr>
                </a:solidFill>
              </a:rPr>
              <a:t>на</a:t>
            </a: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200" err="1">
                <a:solidFill>
                  <a:schemeClr val="tx1">
                    <a:lumMod val="65000"/>
                    <a:lumOff val="35000"/>
                  </a:schemeClr>
                </a:solidFill>
              </a:rPr>
              <a:t>потврда</a:t>
            </a: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и </a:t>
            </a:r>
            <a:r>
              <a:rPr lang="en-US" sz="2200" err="1">
                <a:solidFill>
                  <a:schemeClr val="tx1">
                    <a:lumMod val="65000"/>
                    <a:lumOff val="35000"/>
                  </a:schemeClr>
                </a:solidFill>
              </a:rPr>
              <a:t>Минимална</a:t>
            </a: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200" err="1">
                <a:solidFill>
                  <a:schemeClr val="tx1">
                    <a:lumMod val="65000"/>
                    <a:lumOff val="35000"/>
                  </a:schemeClr>
                </a:solidFill>
              </a:rPr>
              <a:t>големина</a:t>
            </a:r>
            <a:endParaRPr lang="en-US" sz="2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41169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Rectangle 770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7E8640-944F-ED0B-81AA-5A2737BCB9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4865" y="568517"/>
            <a:ext cx="5248221" cy="1067209"/>
          </a:xfrm>
        </p:spPr>
        <p:txBody>
          <a:bodyPr>
            <a:normAutofit/>
          </a:bodyPr>
          <a:lstStyle/>
          <a:p>
            <a:r>
              <a:rPr lang="en-US" sz="3400">
                <a:solidFill>
                  <a:schemeClr val="bg1"/>
                </a:solidFill>
              </a:rPr>
              <a:t>Модел 5- Фактор на големина</a:t>
            </a:r>
          </a:p>
        </p:txBody>
      </p:sp>
      <p:pic>
        <p:nvPicPr>
          <p:cNvPr id="5" name="Picture 4" descr="A painting of a person with a face&#10;&#10;Description automatically generated">
            <a:extLst>
              <a:ext uri="{FF2B5EF4-FFF2-40B4-BE49-F238E27FC236}">
                <a16:creationId xmlns:a16="http://schemas.microsoft.com/office/drawing/2014/main" id="{4098A81D-3C00-4291-A6E8-E2E48585B56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" b="30751"/>
          <a:stretch/>
        </p:blipFill>
        <p:spPr>
          <a:xfrm>
            <a:off x="739959" y="1095407"/>
            <a:ext cx="4754947" cy="4754947"/>
          </a:xfrm>
          <a:custGeom>
            <a:avLst/>
            <a:gdLst/>
            <a:ahLst/>
            <a:cxnLst/>
            <a:rect l="l" t="t" r="r" b="b"/>
            <a:pathLst>
              <a:path w="2388070" h="2388070">
                <a:moveTo>
                  <a:pt x="1194035" y="0"/>
                </a:moveTo>
                <a:cubicBezTo>
                  <a:pt x="1853482" y="0"/>
                  <a:pt x="2388070" y="534588"/>
                  <a:pt x="2388070" y="1194035"/>
                </a:cubicBezTo>
                <a:cubicBezTo>
                  <a:pt x="2388070" y="1853482"/>
                  <a:pt x="1853482" y="2388070"/>
                  <a:pt x="1194035" y="2388070"/>
                </a:cubicBezTo>
                <a:cubicBezTo>
                  <a:pt x="534588" y="2388070"/>
                  <a:pt x="0" y="1853482"/>
                  <a:pt x="0" y="1194035"/>
                </a:cubicBezTo>
                <a:cubicBezTo>
                  <a:pt x="0" y="534588"/>
                  <a:pt x="534588" y="0"/>
                  <a:pt x="1194035" y="0"/>
                </a:cubicBezTo>
                <a:close/>
              </a:path>
            </a:pathLst>
          </a:custGeom>
          <a:ln w="28575">
            <a:noFill/>
          </a:ln>
        </p:spPr>
      </p:pic>
      <p:grpSp>
        <p:nvGrpSpPr>
          <p:cNvPr id="773" name="Group 772">
            <a:extLst>
              <a:ext uri="{FF2B5EF4-FFF2-40B4-BE49-F238E27FC236}">
                <a16:creationId xmlns:a16="http://schemas.microsoft.com/office/drawing/2014/main" id="{B894EFA8-F425-4D19-A94B-445388B31E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77893"/>
            <a:ext cx="1861854" cy="717514"/>
            <a:chOff x="0" y="377893"/>
            <a:chExt cx="1861854" cy="717514"/>
          </a:xfrm>
          <a:solidFill>
            <a:schemeClr val="bg1"/>
          </a:solidFill>
        </p:grpSpPr>
        <p:sp>
          <p:nvSpPr>
            <p:cNvPr id="774" name="Freeform: Shape 773">
              <a:extLst>
                <a:ext uri="{FF2B5EF4-FFF2-40B4-BE49-F238E27FC236}">
                  <a16:creationId xmlns:a16="http://schemas.microsoft.com/office/drawing/2014/main" id="{C5A741B9-65EC-4C5B-9FE0-4A18575771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37789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775" name="Freeform: Shape 774">
              <a:extLst>
                <a:ext uri="{FF2B5EF4-FFF2-40B4-BE49-F238E27FC236}">
                  <a16:creationId xmlns:a16="http://schemas.microsoft.com/office/drawing/2014/main" id="{C0BB4301-41FA-4453-956F-A11CC664B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1762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8765D4-87F6-8279-3032-348AEE2B45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4868" y="1820369"/>
            <a:ext cx="5217173" cy="435133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200">
                <a:solidFill>
                  <a:schemeClr val="bg1"/>
                </a:solidFill>
              </a:rPr>
              <a:t>Значаен фактор поради различната големина на лицата на сликата</a:t>
            </a:r>
          </a:p>
          <a:p>
            <a:r>
              <a:rPr lang="en-US" sz="2200">
                <a:solidFill>
                  <a:schemeClr val="bg1"/>
                </a:solidFill>
              </a:rPr>
              <a:t>Алгоритмот ја процесира сликата повеќе пати намалувајќи ја за одреден процент</a:t>
            </a:r>
          </a:p>
          <a:p>
            <a:r>
              <a:rPr lang="en-US" sz="2200">
                <a:solidFill>
                  <a:schemeClr val="bg1"/>
                </a:solidFill>
              </a:rPr>
              <a:t>Вредноста на овој фактор влијае врз брзината и точноста во детектирање на лица</a:t>
            </a:r>
          </a:p>
          <a:p>
            <a:r>
              <a:rPr lang="en-US" sz="2200">
                <a:solidFill>
                  <a:schemeClr val="bg1"/>
                </a:solidFill>
              </a:rPr>
              <a:t>Помала вредност- поголема точност </a:t>
            </a:r>
          </a:p>
          <a:p>
            <a:r>
              <a:rPr lang="en-US" sz="2200">
                <a:solidFill>
                  <a:schemeClr val="bg1"/>
                </a:solidFill>
              </a:rPr>
              <a:t>Повисока вредност- помала точност</a:t>
            </a:r>
          </a:p>
        </p:txBody>
      </p:sp>
      <p:grpSp>
        <p:nvGrpSpPr>
          <p:cNvPr id="777" name="Graphic 185">
            <a:extLst>
              <a:ext uri="{FF2B5EF4-FFF2-40B4-BE49-F238E27FC236}">
                <a16:creationId xmlns:a16="http://schemas.microsoft.com/office/drawing/2014/main" id="{582A903B-6B78-4F0A-B7C9-3D80499020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bg1"/>
          </a:solidFill>
        </p:grpSpPr>
        <p:sp>
          <p:nvSpPr>
            <p:cNvPr id="778" name="Freeform: Shape 777">
              <a:extLst>
                <a:ext uri="{FF2B5EF4-FFF2-40B4-BE49-F238E27FC236}">
                  <a16:creationId xmlns:a16="http://schemas.microsoft.com/office/drawing/2014/main" id="{D510EA93-8F64-42C8-A630-D449506E95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9" name="Freeform: Shape 778">
              <a:extLst>
                <a:ext uri="{FF2B5EF4-FFF2-40B4-BE49-F238E27FC236}">
                  <a16:creationId xmlns:a16="http://schemas.microsoft.com/office/drawing/2014/main" id="{06CB53FC-E4DA-4001-928B-9998A85EA5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0" name="Freeform: Shape 779">
              <a:extLst>
                <a:ext uri="{FF2B5EF4-FFF2-40B4-BE49-F238E27FC236}">
                  <a16:creationId xmlns:a16="http://schemas.microsoft.com/office/drawing/2014/main" id="{D210B969-4FDF-4AAC-9397-63D5434958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1" name="Freeform: Shape 780">
              <a:extLst>
                <a:ext uri="{FF2B5EF4-FFF2-40B4-BE49-F238E27FC236}">
                  <a16:creationId xmlns:a16="http://schemas.microsoft.com/office/drawing/2014/main" id="{570B3EF0-84EA-4F47-86A3-1EA1F644A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2" name="Freeform: Shape 781">
              <a:extLst>
                <a:ext uri="{FF2B5EF4-FFF2-40B4-BE49-F238E27FC236}">
                  <a16:creationId xmlns:a16="http://schemas.microsoft.com/office/drawing/2014/main" id="{259369A8-EF57-42A1-8EC8-F6A9F92A3A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879647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C5E2C8-2AEF-1BB6-B057-EFD232CADF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4865" y="568517"/>
            <a:ext cx="5248221" cy="1067209"/>
          </a:xfrm>
        </p:spPr>
        <p:txBody>
          <a:bodyPr>
            <a:normAutofit/>
          </a:bodyPr>
          <a:lstStyle/>
          <a:p>
            <a:r>
              <a:rPr lang="en-US" sz="3400">
                <a:solidFill>
                  <a:schemeClr val="bg1"/>
                </a:solidFill>
              </a:rPr>
              <a:t>Модел 5- Фактор на потврда</a:t>
            </a:r>
          </a:p>
        </p:txBody>
      </p:sp>
      <p:pic>
        <p:nvPicPr>
          <p:cNvPr id="4" name="Picture 3" descr="A painting of a person with a face&#10;&#10;Description automatically generated">
            <a:extLst>
              <a:ext uri="{FF2B5EF4-FFF2-40B4-BE49-F238E27FC236}">
                <a16:creationId xmlns:a16="http://schemas.microsoft.com/office/drawing/2014/main" id="{CE0B797F-AE32-E8B2-C105-7D37BC0895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" b="30751"/>
          <a:stretch/>
        </p:blipFill>
        <p:spPr>
          <a:xfrm>
            <a:off x="739959" y="1095407"/>
            <a:ext cx="4754947" cy="4754947"/>
          </a:xfrm>
          <a:custGeom>
            <a:avLst/>
            <a:gdLst/>
            <a:ahLst/>
            <a:cxnLst/>
            <a:rect l="l" t="t" r="r" b="b"/>
            <a:pathLst>
              <a:path w="2388070" h="2388070">
                <a:moveTo>
                  <a:pt x="1194035" y="0"/>
                </a:moveTo>
                <a:cubicBezTo>
                  <a:pt x="1853482" y="0"/>
                  <a:pt x="2388070" y="534588"/>
                  <a:pt x="2388070" y="1194035"/>
                </a:cubicBezTo>
                <a:cubicBezTo>
                  <a:pt x="2388070" y="1853482"/>
                  <a:pt x="1853482" y="2388070"/>
                  <a:pt x="1194035" y="2388070"/>
                </a:cubicBezTo>
                <a:cubicBezTo>
                  <a:pt x="534588" y="2388070"/>
                  <a:pt x="0" y="1853482"/>
                  <a:pt x="0" y="1194035"/>
                </a:cubicBezTo>
                <a:cubicBezTo>
                  <a:pt x="0" y="534588"/>
                  <a:pt x="534588" y="0"/>
                  <a:pt x="1194035" y="0"/>
                </a:cubicBezTo>
                <a:close/>
              </a:path>
            </a:pathLst>
          </a:custGeom>
          <a:ln w="28575">
            <a:noFill/>
          </a:ln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B894EFA8-F425-4D19-A94B-445388B31E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77893"/>
            <a:ext cx="1861854" cy="717514"/>
            <a:chOff x="0" y="377893"/>
            <a:chExt cx="1861854" cy="717514"/>
          </a:xfrm>
          <a:solidFill>
            <a:schemeClr val="bg1"/>
          </a:solidFill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5A741B9-65EC-4C5B-9FE0-4A18575771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37789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0BB4301-41FA-4453-956F-A11CC664B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1762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68B5E9-7B1D-16BB-F20D-44771A8743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4868" y="1820369"/>
            <a:ext cx="5217173" cy="435133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>
                <a:solidFill>
                  <a:schemeClr val="bg1"/>
                </a:solidFill>
              </a:rPr>
              <a:t>Алгоритмот селектира одредени региони од сликата со цел детекција на лица</a:t>
            </a:r>
          </a:p>
          <a:p>
            <a:r>
              <a:rPr lang="en-US" sz="2000">
                <a:solidFill>
                  <a:schemeClr val="bg1"/>
                </a:solidFill>
              </a:rPr>
              <a:t>За едно лице да биде потврдено од алгоритмот, треба да е препознаено повеќе пати</a:t>
            </a:r>
          </a:p>
          <a:p>
            <a:r>
              <a:rPr lang="en-US" sz="2000">
                <a:solidFill>
                  <a:schemeClr val="bg1"/>
                </a:solidFill>
              </a:rPr>
              <a:t>Одбираме вредност колку пати моделот да го детектира лицето за да биде потврдено како лице</a:t>
            </a:r>
          </a:p>
          <a:p>
            <a:r>
              <a:rPr lang="en-US" sz="2000" dirty="0" err="1">
                <a:solidFill>
                  <a:schemeClr val="bg1"/>
                </a:solidFill>
              </a:rPr>
              <a:t>Помала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вредност</a:t>
            </a:r>
            <a:r>
              <a:rPr lang="en-US" sz="2000" dirty="0">
                <a:solidFill>
                  <a:schemeClr val="bg1"/>
                </a:solidFill>
              </a:rPr>
              <a:t>- </a:t>
            </a:r>
            <a:r>
              <a:rPr lang="en-US" sz="2000" dirty="0" err="1">
                <a:solidFill>
                  <a:schemeClr val="bg1"/>
                </a:solidFill>
              </a:rPr>
              <a:t>побрз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процес</a:t>
            </a:r>
            <a:r>
              <a:rPr lang="en-US" sz="2000" dirty="0">
                <a:solidFill>
                  <a:schemeClr val="bg1"/>
                </a:solidFill>
              </a:rPr>
              <a:t>, </a:t>
            </a:r>
            <a:r>
              <a:rPr lang="en-US" sz="2000" dirty="0" err="1">
                <a:solidFill>
                  <a:schemeClr val="bg1"/>
                </a:solidFill>
              </a:rPr>
              <a:t>намалена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точност</a:t>
            </a:r>
          </a:p>
          <a:p>
            <a:r>
              <a:rPr lang="en-US" sz="2000">
                <a:solidFill>
                  <a:schemeClr val="bg1"/>
                </a:solidFill>
              </a:rPr>
              <a:t>Поголема вредност- побавен процес, зголемена точност</a:t>
            </a:r>
          </a:p>
        </p:txBody>
      </p:sp>
      <p:grpSp>
        <p:nvGrpSpPr>
          <p:cNvPr id="15" name="Graphic 185">
            <a:extLst>
              <a:ext uri="{FF2B5EF4-FFF2-40B4-BE49-F238E27FC236}">
                <a16:creationId xmlns:a16="http://schemas.microsoft.com/office/drawing/2014/main" id="{582A903B-6B78-4F0A-B7C9-3D80499020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bg1"/>
          </a:solidFill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D510EA93-8F64-42C8-A630-D449506E95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6CB53FC-E4DA-4001-928B-9998A85EA5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D210B969-4FDF-4AAC-9397-63D5434958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570B3EF0-84EA-4F47-86A3-1EA1F644A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259369A8-EF57-42A1-8EC8-F6A9F92A3A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603440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5DCEF3-50FE-F78C-FC5A-AF3605BCD4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4865" y="568517"/>
            <a:ext cx="5248221" cy="1067209"/>
          </a:xfrm>
        </p:spPr>
        <p:txBody>
          <a:bodyPr>
            <a:normAutofit/>
          </a:bodyPr>
          <a:lstStyle/>
          <a:p>
            <a:r>
              <a:rPr lang="en-US" sz="3400">
                <a:solidFill>
                  <a:schemeClr val="bg1"/>
                </a:solidFill>
              </a:rPr>
              <a:t>Модел 5- Минимална големина</a:t>
            </a:r>
          </a:p>
        </p:txBody>
      </p:sp>
      <p:pic>
        <p:nvPicPr>
          <p:cNvPr id="4" name="Picture 3" descr="A painting of a person with a face&#10;&#10;Description automatically generated">
            <a:extLst>
              <a:ext uri="{FF2B5EF4-FFF2-40B4-BE49-F238E27FC236}">
                <a16:creationId xmlns:a16="http://schemas.microsoft.com/office/drawing/2014/main" id="{34443E62-BE1D-D922-23CA-83402A1EE62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" b="30751"/>
          <a:stretch/>
        </p:blipFill>
        <p:spPr>
          <a:xfrm>
            <a:off x="739959" y="1095407"/>
            <a:ext cx="4754947" cy="4754947"/>
          </a:xfrm>
          <a:custGeom>
            <a:avLst/>
            <a:gdLst/>
            <a:ahLst/>
            <a:cxnLst/>
            <a:rect l="l" t="t" r="r" b="b"/>
            <a:pathLst>
              <a:path w="2388070" h="2388070">
                <a:moveTo>
                  <a:pt x="1194035" y="0"/>
                </a:moveTo>
                <a:cubicBezTo>
                  <a:pt x="1853482" y="0"/>
                  <a:pt x="2388070" y="534588"/>
                  <a:pt x="2388070" y="1194035"/>
                </a:cubicBezTo>
                <a:cubicBezTo>
                  <a:pt x="2388070" y="1853482"/>
                  <a:pt x="1853482" y="2388070"/>
                  <a:pt x="1194035" y="2388070"/>
                </a:cubicBezTo>
                <a:cubicBezTo>
                  <a:pt x="534588" y="2388070"/>
                  <a:pt x="0" y="1853482"/>
                  <a:pt x="0" y="1194035"/>
                </a:cubicBezTo>
                <a:cubicBezTo>
                  <a:pt x="0" y="534588"/>
                  <a:pt x="534588" y="0"/>
                  <a:pt x="1194035" y="0"/>
                </a:cubicBezTo>
                <a:close/>
              </a:path>
            </a:pathLst>
          </a:custGeom>
          <a:ln w="28575">
            <a:noFill/>
          </a:ln>
        </p:spPr>
      </p:pic>
      <p:grpSp>
        <p:nvGrpSpPr>
          <p:cNvPr id="47" name="Group 46">
            <a:extLst>
              <a:ext uri="{FF2B5EF4-FFF2-40B4-BE49-F238E27FC236}">
                <a16:creationId xmlns:a16="http://schemas.microsoft.com/office/drawing/2014/main" id="{B894EFA8-F425-4D19-A94B-445388B31E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77893"/>
            <a:ext cx="1861854" cy="717514"/>
            <a:chOff x="0" y="377893"/>
            <a:chExt cx="1861854" cy="717514"/>
          </a:xfrm>
          <a:solidFill>
            <a:schemeClr val="bg1"/>
          </a:solidFill>
        </p:grpSpPr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C5A741B9-65EC-4C5B-9FE0-4A18575771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37789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C0BB4301-41FA-4453-956F-A11CC664B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1762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4FC66E-C9D1-35A5-0005-BEE92D1D87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4868" y="1820369"/>
            <a:ext cx="5217173" cy="4351338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400" err="1">
                <a:solidFill>
                  <a:schemeClr val="bg1"/>
                </a:solidFill>
              </a:rPr>
              <a:t>Ја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err="1">
                <a:solidFill>
                  <a:schemeClr val="bg1"/>
                </a:solidFill>
              </a:rPr>
              <a:t>ограничува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err="1">
                <a:solidFill>
                  <a:schemeClr val="bg1"/>
                </a:solidFill>
              </a:rPr>
              <a:t>минималната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err="1">
                <a:solidFill>
                  <a:schemeClr val="bg1"/>
                </a:solidFill>
              </a:rPr>
              <a:t>големина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err="1">
                <a:solidFill>
                  <a:schemeClr val="bg1"/>
                </a:solidFill>
              </a:rPr>
              <a:t>за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err="1">
                <a:solidFill>
                  <a:schemeClr val="bg1"/>
                </a:solidFill>
              </a:rPr>
              <a:t>детекција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err="1">
                <a:solidFill>
                  <a:schemeClr val="bg1"/>
                </a:solidFill>
              </a:rPr>
              <a:t>на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err="1">
                <a:solidFill>
                  <a:schemeClr val="bg1"/>
                </a:solidFill>
              </a:rPr>
              <a:t>лице</a:t>
            </a:r>
            <a:endParaRPr lang="en-US" sz="2400">
              <a:solidFill>
                <a:schemeClr val="bg1"/>
              </a:solidFill>
            </a:endParaRPr>
          </a:p>
          <a:p>
            <a:r>
              <a:rPr lang="en-US" sz="2400" err="1">
                <a:solidFill>
                  <a:schemeClr val="bg1"/>
                </a:solidFill>
              </a:rPr>
              <a:t>Избегнување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err="1">
                <a:solidFill>
                  <a:schemeClr val="bg1"/>
                </a:solidFill>
              </a:rPr>
              <a:t>на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err="1">
                <a:solidFill>
                  <a:schemeClr val="bg1"/>
                </a:solidFill>
              </a:rPr>
              <a:t>детекција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err="1">
                <a:solidFill>
                  <a:schemeClr val="bg1"/>
                </a:solidFill>
              </a:rPr>
              <a:t>на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err="1">
                <a:solidFill>
                  <a:schemeClr val="bg1"/>
                </a:solidFill>
              </a:rPr>
              <a:t>многу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err="1">
                <a:solidFill>
                  <a:schemeClr val="bg1"/>
                </a:solidFill>
              </a:rPr>
              <a:t>мали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err="1">
                <a:solidFill>
                  <a:schemeClr val="bg1"/>
                </a:solidFill>
              </a:rPr>
              <a:t>објекти</a:t>
            </a:r>
            <a:endParaRPr lang="en-US" sz="2400">
              <a:solidFill>
                <a:schemeClr val="bg1"/>
              </a:solidFill>
            </a:endParaRPr>
          </a:p>
          <a:p>
            <a:r>
              <a:rPr lang="en-US" sz="2400" err="1">
                <a:solidFill>
                  <a:schemeClr val="bg1"/>
                </a:solidFill>
              </a:rPr>
              <a:t>Откако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err="1">
                <a:solidFill>
                  <a:schemeClr val="bg1"/>
                </a:solidFill>
              </a:rPr>
              <a:t>лицето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err="1">
                <a:solidFill>
                  <a:schemeClr val="bg1"/>
                </a:solidFill>
              </a:rPr>
              <a:t>ќе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err="1">
                <a:solidFill>
                  <a:schemeClr val="bg1"/>
                </a:solidFill>
              </a:rPr>
              <a:t>биде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err="1">
                <a:solidFill>
                  <a:schemeClr val="bg1"/>
                </a:solidFill>
              </a:rPr>
              <a:t>детектирано</a:t>
            </a:r>
            <a:r>
              <a:rPr lang="en-US" sz="2400" dirty="0">
                <a:solidFill>
                  <a:schemeClr val="bg1"/>
                </a:solidFill>
              </a:rPr>
              <a:t>, </a:t>
            </a:r>
            <a:r>
              <a:rPr lang="en-US" sz="2400" err="1">
                <a:solidFill>
                  <a:schemeClr val="bg1"/>
                </a:solidFill>
              </a:rPr>
              <a:t>следува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err="1">
                <a:solidFill>
                  <a:schemeClr val="bg1"/>
                </a:solidFill>
              </a:rPr>
              <a:t>процес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err="1">
                <a:solidFill>
                  <a:schemeClr val="bg1"/>
                </a:solidFill>
              </a:rPr>
              <a:t>на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err="1">
                <a:solidFill>
                  <a:schemeClr val="bg1"/>
                </a:solidFill>
              </a:rPr>
              <a:t>сегментација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err="1">
                <a:solidFill>
                  <a:schemeClr val="bg1"/>
                </a:solidFill>
              </a:rPr>
              <a:t>на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err="1">
                <a:solidFill>
                  <a:schemeClr val="bg1"/>
                </a:solidFill>
              </a:rPr>
              <a:t>истото</a:t>
            </a:r>
            <a:r>
              <a:rPr lang="en-US" sz="2400" dirty="0">
                <a:solidFill>
                  <a:schemeClr val="bg1"/>
                </a:solidFill>
              </a:rPr>
              <a:t> (</a:t>
            </a:r>
            <a:r>
              <a:rPr lang="en-US" sz="2400" err="1">
                <a:solidFill>
                  <a:schemeClr val="bg1"/>
                </a:solidFill>
              </a:rPr>
              <a:t>без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err="1">
                <a:solidFill>
                  <a:schemeClr val="bg1"/>
                </a:solidFill>
              </a:rPr>
              <a:t>позадина</a:t>
            </a:r>
            <a:r>
              <a:rPr lang="en-US" sz="2400" dirty="0">
                <a:solidFill>
                  <a:schemeClr val="bg1"/>
                </a:solidFill>
              </a:rPr>
              <a:t>)</a:t>
            </a:r>
          </a:p>
          <a:p>
            <a:r>
              <a:rPr lang="en-US" sz="2400" err="1">
                <a:solidFill>
                  <a:schemeClr val="bg1"/>
                </a:solidFill>
              </a:rPr>
              <a:t>Се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err="1">
                <a:solidFill>
                  <a:schemeClr val="bg1"/>
                </a:solidFill>
              </a:rPr>
              <a:t>користи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err="1">
                <a:solidFill>
                  <a:schemeClr val="bg1"/>
                </a:solidFill>
              </a:rPr>
              <a:t>Модел</a:t>
            </a:r>
            <a:r>
              <a:rPr lang="en-US" sz="2400" dirty="0">
                <a:solidFill>
                  <a:schemeClr val="bg1"/>
                </a:solidFill>
              </a:rPr>
              <a:t> 1 </a:t>
            </a:r>
            <a:r>
              <a:rPr lang="en-US" sz="2400" err="1">
                <a:solidFill>
                  <a:schemeClr val="bg1"/>
                </a:solidFill>
              </a:rPr>
              <a:t>за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err="1">
                <a:solidFill>
                  <a:schemeClr val="bg1"/>
                </a:solidFill>
              </a:rPr>
              <a:t>креирање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err="1">
                <a:solidFill>
                  <a:schemeClr val="bg1"/>
                </a:solidFill>
              </a:rPr>
              <a:t>на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err="1">
                <a:solidFill>
                  <a:schemeClr val="bg1"/>
                </a:solidFill>
              </a:rPr>
              <a:t>мозаик</a:t>
            </a:r>
            <a:endParaRPr lang="en-US" sz="2400">
              <a:solidFill>
                <a:schemeClr val="bg1"/>
              </a:solidFill>
            </a:endParaRPr>
          </a:p>
        </p:txBody>
      </p:sp>
      <p:grpSp>
        <p:nvGrpSpPr>
          <p:cNvPr id="51" name="Graphic 185">
            <a:extLst>
              <a:ext uri="{FF2B5EF4-FFF2-40B4-BE49-F238E27FC236}">
                <a16:creationId xmlns:a16="http://schemas.microsoft.com/office/drawing/2014/main" id="{582A903B-6B78-4F0A-B7C9-3D80499020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bg1"/>
          </a:solidFill>
        </p:grpSpPr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D510EA93-8F64-42C8-A630-D449506E95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06CB53FC-E4DA-4001-928B-9998A85EA5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D210B969-4FDF-4AAC-9397-63D5434958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570B3EF0-84EA-4F47-86A3-1EA1F644A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259369A8-EF57-42A1-8EC8-F6A9F92A3A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10954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7D9D36D6-2AC5-46A1-A849-4C82D5264A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32C24A-949C-A2B8-A8A3-9614937B0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4955" y="552182"/>
            <a:ext cx="5998840" cy="3343135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200" err="1">
                <a:solidFill>
                  <a:schemeClr val="tx1">
                    <a:lumMod val="65000"/>
                    <a:lumOff val="35000"/>
                  </a:schemeClr>
                </a:solidFill>
              </a:rPr>
              <a:t>Модел</a:t>
            </a:r>
            <a:r>
              <a:rPr lang="en-US" sz="5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5- </a:t>
            </a:r>
            <a:r>
              <a:rPr lang="en-US" sz="5200" err="1">
                <a:solidFill>
                  <a:schemeClr val="tx1">
                    <a:lumMod val="65000"/>
                    <a:lumOff val="35000"/>
                  </a:schemeClr>
                </a:solidFill>
              </a:rPr>
              <a:t>Резултат</a:t>
            </a:r>
            <a:endParaRPr lang="en-US" sz="5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FB50BD-2B9B-72A0-AA3D-B87C789595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4955" y="4067032"/>
            <a:ext cx="5998840" cy="2067068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400" err="1">
                <a:solidFill>
                  <a:schemeClr val="tx1">
                    <a:lumMod val="65000"/>
                    <a:lumOff val="35000"/>
                  </a:schemeClr>
                </a:solidFill>
              </a:rPr>
              <a:t>Креирање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400" err="1">
                <a:solidFill>
                  <a:schemeClr val="tx1">
                    <a:lumMod val="65000"/>
                    <a:lumOff val="35000"/>
                  </a:schemeClr>
                </a:solidFill>
              </a:rPr>
              <a:t>на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400" err="1">
                <a:solidFill>
                  <a:schemeClr val="tx1">
                    <a:lumMod val="65000"/>
                    <a:lumOff val="35000"/>
                  </a:schemeClr>
                </a:solidFill>
              </a:rPr>
              <a:t>мозаик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400" err="1">
                <a:solidFill>
                  <a:schemeClr val="tx1">
                    <a:lumMod val="65000"/>
                    <a:lumOff val="35000"/>
                  </a:schemeClr>
                </a:solidFill>
              </a:rPr>
              <a:t>на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400" err="1">
                <a:solidFill>
                  <a:schemeClr val="tx1">
                    <a:lumMod val="65000"/>
                    <a:lumOff val="35000"/>
                  </a:schemeClr>
                </a:solidFill>
              </a:rPr>
              <a:t>лице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400" err="1">
                <a:solidFill>
                  <a:schemeClr val="tx1">
                    <a:lumMod val="65000"/>
                    <a:lumOff val="35000"/>
                  </a:schemeClr>
                </a:solidFill>
              </a:rPr>
              <a:t>со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400" err="1">
                <a:solidFill>
                  <a:schemeClr val="tx1">
                    <a:lumMod val="65000"/>
                    <a:lumOff val="35000"/>
                  </a:schemeClr>
                </a:solidFill>
              </a:rPr>
              <a:t>помош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400" err="1">
                <a:solidFill>
                  <a:schemeClr val="tx1">
                    <a:lumMod val="65000"/>
                    <a:lumOff val="35000"/>
                  </a:schemeClr>
                </a:solidFill>
              </a:rPr>
              <a:t>на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400" err="1">
                <a:solidFill>
                  <a:schemeClr val="tx1">
                    <a:lumMod val="65000"/>
                    <a:lumOff val="35000"/>
                  </a:schemeClr>
                </a:solidFill>
              </a:rPr>
              <a:t>алгоритмот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400" err="1">
                <a:solidFill>
                  <a:schemeClr val="tx1">
                    <a:lumMod val="65000"/>
                    <a:lumOff val="35000"/>
                  </a:schemeClr>
                </a:solidFill>
              </a:rPr>
              <a:t>за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400" err="1">
                <a:solidFill>
                  <a:schemeClr val="tx1">
                    <a:lumMod val="65000"/>
                    <a:lumOff val="35000"/>
                  </a:schemeClr>
                </a:solidFill>
              </a:rPr>
              <a:t>препознавање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400" err="1">
                <a:solidFill>
                  <a:schemeClr val="tx1">
                    <a:lumMod val="65000"/>
                    <a:lumOff val="35000"/>
                  </a:schemeClr>
                </a:solidFill>
              </a:rPr>
              <a:t>на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400" err="1">
                <a:solidFill>
                  <a:schemeClr val="tx1">
                    <a:lumMod val="65000"/>
                    <a:lumOff val="35000"/>
                  </a:schemeClr>
                </a:solidFill>
              </a:rPr>
              <a:t>лица</a:t>
            </a:r>
            <a:endParaRPr 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Picture 3" descr="A painting of a person with a face&#10;&#10;Description automatically generated">
            <a:extLst>
              <a:ext uri="{FF2B5EF4-FFF2-40B4-BE49-F238E27FC236}">
                <a16:creationId xmlns:a16="http://schemas.microsoft.com/office/drawing/2014/main" id="{B57C9151-CE93-0360-83C3-67DE2CBBDB3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-1" b="4882"/>
          <a:stretch/>
        </p:blipFill>
        <p:spPr>
          <a:xfrm>
            <a:off x="20" y="10"/>
            <a:ext cx="4992985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0712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ight Triangle 34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603C72-C452-3B3D-A6F6-77425BD52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240" y="1050595"/>
            <a:ext cx="8074815" cy="1618489"/>
          </a:xfrm>
        </p:spPr>
        <p:txBody>
          <a:bodyPr anchor="ctr">
            <a:normAutofit/>
          </a:bodyPr>
          <a:lstStyle/>
          <a:p>
            <a:r>
              <a:rPr lang="en-US" sz="7200" err="1">
                <a:solidFill>
                  <a:schemeClr val="tx1">
                    <a:lumMod val="65000"/>
                    <a:lumOff val="35000"/>
                  </a:schemeClr>
                </a:solidFill>
              </a:rPr>
              <a:t>Модел</a:t>
            </a:r>
            <a:r>
              <a:rPr lang="en-US" sz="7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6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3FA2A5-0385-A3CF-2672-5168C7728E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5240" y="2969469"/>
            <a:ext cx="8074815" cy="2800395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000" err="1">
                <a:solidFill>
                  <a:schemeClr val="tx1">
                    <a:lumMod val="65000"/>
                    <a:lumOff val="35000"/>
                  </a:schemeClr>
                </a:solidFill>
              </a:rPr>
              <a:t>Комбинација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000" err="1">
                <a:solidFill>
                  <a:schemeClr val="tx1">
                    <a:lumMod val="65000"/>
                    <a:lumOff val="35000"/>
                  </a:schemeClr>
                </a:solidFill>
              </a:rPr>
              <a:t>од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000" err="1">
                <a:solidFill>
                  <a:schemeClr val="tx1">
                    <a:lumMod val="65000"/>
                    <a:lumOff val="35000"/>
                  </a:schemeClr>
                </a:solidFill>
              </a:rPr>
              <a:t>претходните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000" err="1">
                <a:solidFill>
                  <a:schemeClr val="tx1">
                    <a:lumMod val="65000"/>
                    <a:lumOff val="35000"/>
                  </a:schemeClr>
                </a:solidFill>
              </a:rPr>
              <a:t>модели</a:t>
            </a:r>
            <a:endParaRPr lang="en-US" sz="20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sz="2000" err="1">
                <a:solidFill>
                  <a:schemeClr val="tx1">
                    <a:lumMod val="65000"/>
                    <a:lumOff val="35000"/>
                  </a:schemeClr>
                </a:solidFill>
              </a:rPr>
              <a:t>Се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000" err="1">
                <a:solidFill>
                  <a:schemeClr val="tx1">
                    <a:lumMod val="65000"/>
                    <a:lumOff val="35000"/>
                  </a:schemeClr>
                </a:solidFill>
              </a:rPr>
              <a:t>придава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000" err="1">
                <a:solidFill>
                  <a:schemeClr val="tx1">
                    <a:lumMod val="65000"/>
                    <a:lumOff val="35000"/>
                  </a:schemeClr>
                </a:solidFill>
              </a:rPr>
              <a:t>важност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000" err="1">
                <a:solidFill>
                  <a:schemeClr val="tx1">
                    <a:lumMod val="65000"/>
                    <a:lumOff val="35000"/>
                  </a:schemeClr>
                </a:solidFill>
              </a:rPr>
              <a:t>на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000" err="1">
                <a:solidFill>
                  <a:schemeClr val="tx1">
                    <a:lumMod val="65000"/>
                    <a:lumOff val="35000"/>
                  </a:schemeClr>
                </a:solidFill>
              </a:rPr>
              <a:t>тоа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000" err="1">
                <a:solidFill>
                  <a:schemeClr val="tx1">
                    <a:lumMod val="65000"/>
                    <a:lumOff val="35000"/>
                  </a:schemeClr>
                </a:solidFill>
              </a:rPr>
              <a:t>како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000" err="1">
                <a:solidFill>
                  <a:schemeClr val="tx1">
                    <a:lumMod val="65000"/>
                    <a:lumOff val="35000"/>
                  </a:schemeClr>
                </a:solidFill>
              </a:rPr>
              <a:t>се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000" err="1">
                <a:solidFill>
                  <a:schemeClr val="tx1">
                    <a:lumMod val="65000"/>
                    <a:lumOff val="35000"/>
                  </a:schemeClr>
                </a:solidFill>
              </a:rPr>
              <a:t>пополнуваат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000" err="1">
                <a:solidFill>
                  <a:schemeClr val="tx1">
                    <a:lumMod val="65000"/>
                    <a:lumOff val="35000"/>
                  </a:schemeClr>
                </a:solidFill>
              </a:rPr>
              <a:t>различни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000" err="1">
                <a:solidFill>
                  <a:schemeClr val="tx1">
                    <a:lumMod val="65000"/>
                    <a:lumOff val="35000"/>
                  </a:schemeClr>
                </a:solidFill>
              </a:rPr>
              <a:t>региони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000" err="1">
                <a:solidFill>
                  <a:schemeClr val="tx1">
                    <a:lumMod val="65000"/>
                    <a:lumOff val="35000"/>
                  </a:schemeClr>
                </a:solidFill>
              </a:rPr>
              <a:t>со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000" err="1">
                <a:solidFill>
                  <a:schemeClr val="tx1">
                    <a:lumMod val="65000"/>
                    <a:lumOff val="35000"/>
                  </a:schemeClr>
                </a:solidFill>
              </a:rPr>
              <a:t>сегменти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</a:t>
            </a:r>
            <a:r>
              <a:rPr lang="en-US" sz="2000" err="1">
                <a:solidFill>
                  <a:schemeClr val="tx1">
                    <a:lumMod val="65000"/>
                    <a:lumOff val="35000"/>
                  </a:schemeClr>
                </a:solidFill>
              </a:rPr>
              <a:t>слики</a:t>
            </a:r>
            <a:endParaRPr lang="en-US" sz="20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sz="2000" err="1">
                <a:solidFill>
                  <a:schemeClr val="tx1">
                    <a:lumMod val="65000"/>
                    <a:lumOff val="35000"/>
                  </a:schemeClr>
                </a:solidFill>
              </a:rPr>
              <a:t>Разграничувањето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000" err="1">
                <a:solidFill>
                  <a:schemeClr val="tx1">
                    <a:lumMod val="65000"/>
                    <a:lumOff val="35000"/>
                  </a:schemeClr>
                </a:solidFill>
              </a:rPr>
              <a:t>измеѓу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000" err="1">
                <a:solidFill>
                  <a:schemeClr val="tx1">
                    <a:lumMod val="65000"/>
                    <a:lumOff val="35000"/>
                  </a:schemeClr>
                </a:solidFill>
              </a:rPr>
              <a:t>два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000" err="1">
                <a:solidFill>
                  <a:schemeClr val="tx1">
                    <a:lumMod val="65000"/>
                    <a:lumOff val="35000"/>
                  </a:schemeClr>
                </a:solidFill>
              </a:rPr>
              <a:t>региони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е  </a:t>
            </a:r>
            <a:r>
              <a:rPr lang="en-US" sz="2000" err="1">
                <a:solidFill>
                  <a:schemeClr val="tx1">
                    <a:lumMod val="65000"/>
                    <a:lumOff val="35000"/>
                  </a:schemeClr>
                </a:solidFill>
              </a:rPr>
              <a:t>големината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000" err="1">
                <a:solidFill>
                  <a:schemeClr val="tx1">
                    <a:lumMod val="65000"/>
                    <a:lumOff val="35000"/>
                  </a:schemeClr>
                </a:solidFill>
              </a:rPr>
              <a:t>на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000" err="1">
                <a:solidFill>
                  <a:schemeClr val="tx1">
                    <a:lumMod val="65000"/>
                    <a:lumOff val="35000"/>
                  </a:schemeClr>
                </a:solidFill>
              </a:rPr>
              <a:t>сегментите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000" err="1">
                <a:solidFill>
                  <a:schemeClr val="tx1">
                    <a:lumMod val="65000"/>
                    <a:lumOff val="35000"/>
                  </a:schemeClr>
                </a:solidFill>
              </a:rPr>
              <a:t>како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000" err="1">
                <a:solidFill>
                  <a:schemeClr val="tx1">
                    <a:lumMod val="65000"/>
                    <a:lumOff val="35000"/>
                  </a:schemeClr>
                </a:solidFill>
              </a:rPr>
              <a:t>главен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000" err="1">
                <a:solidFill>
                  <a:schemeClr val="tx1">
                    <a:lumMod val="65000"/>
                    <a:lumOff val="35000"/>
                  </a:schemeClr>
                </a:solidFill>
              </a:rPr>
              <a:t>фактор</a:t>
            </a:r>
            <a:endParaRPr lang="en-US" sz="20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sz="2000" err="1">
                <a:solidFill>
                  <a:schemeClr val="tx1">
                    <a:lumMod val="65000"/>
                    <a:lumOff val="35000"/>
                  </a:schemeClr>
                </a:solidFill>
              </a:rPr>
              <a:t>Лицето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000" err="1">
                <a:solidFill>
                  <a:schemeClr val="tx1">
                    <a:lumMod val="65000"/>
                    <a:lumOff val="35000"/>
                  </a:schemeClr>
                </a:solidFill>
              </a:rPr>
              <a:t>на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000" err="1">
                <a:solidFill>
                  <a:schemeClr val="tx1">
                    <a:lumMod val="65000"/>
                    <a:lumOff val="35000"/>
                  </a:schemeClr>
                </a:solidFill>
              </a:rPr>
              <a:t>сликата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е </a:t>
            </a:r>
            <a:r>
              <a:rPr lang="en-US" sz="2000" err="1">
                <a:solidFill>
                  <a:schemeClr val="tx1">
                    <a:lumMod val="65000"/>
                    <a:lumOff val="35000"/>
                  </a:schemeClr>
                </a:solidFill>
              </a:rPr>
              <a:t>составено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000" err="1">
                <a:solidFill>
                  <a:schemeClr val="tx1">
                    <a:lumMod val="65000"/>
                    <a:lumOff val="35000"/>
                  </a:schemeClr>
                </a:solidFill>
              </a:rPr>
              <a:t>од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000" err="1">
                <a:solidFill>
                  <a:schemeClr val="tx1">
                    <a:lumMod val="65000"/>
                    <a:lumOff val="35000"/>
                  </a:schemeClr>
                </a:solidFill>
              </a:rPr>
              <a:t>региони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000" err="1">
                <a:solidFill>
                  <a:schemeClr val="tx1">
                    <a:lumMod val="65000"/>
                    <a:lumOff val="35000"/>
                  </a:schemeClr>
                </a:solidFill>
              </a:rPr>
              <a:t>кои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000" err="1">
                <a:solidFill>
                  <a:schemeClr val="tx1">
                    <a:lumMod val="65000"/>
                    <a:lumOff val="35000"/>
                  </a:schemeClr>
                </a:solidFill>
              </a:rPr>
              <a:t>се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000" err="1">
                <a:solidFill>
                  <a:schemeClr val="tx1">
                    <a:lumMod val="65000"/>
                    <a:lumOff val="35000"/>
                  </a:schemeClr>
                </a:solidFill>
              </a:rPr>
              <a:t>направени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000" err="1">
                <a:solidFill>
                  <a:schemeClr val="tx1">
                    <a:lumMod val="65000"/>
                    <a:lumOff val="35000"/>
                  </a:schemeClr>
                </a:solidFill>
              </a:rPr>
              <a:t>од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000" err="1">
                <a:solidFill>
                  <a:schemeClr val="tx1">
                    <a:lumMod val="65000"/>
                    <a:lumOff val="35000"/>
                  </a:schemeClr>
                </a:solidFill>
              </a:rPr>
              <a:t>сегменти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000" err="1">
                <a:solidFill>
                  <a:schemeClr val="tx1">
                    <a:lumMod val="65000"/>
                    <a:lumOff val="35000"/>
                  </a:schemeClr>
                </a:solidFill>
              </a:rPr>
              <a:t>со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000" err="1">
                <a:solidFill>
                  <a:schemeClr val="tx1">
                    <a:lumMod val="65000"/>
                    <a:lumOff val="35000"/>
                  </a:schemeClr>
                </a:solidFill>
              </a:rPr>
              <a:t>помала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000" err="1">
                <a:solidFill>
                  <a:schemeClr val="tx1">
                    <a:lumMod val="65000"/>
                    <a:lumOff val="35000"/>
                  </a:schemeClr>
                </a:solidFill>
              </a:rPr>
              <a:t>големина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и </a:t>
            </a:r>
            <a:r>
              <a:rPr lang="en-US" sz="2000" err="1">
                <a:solidFill>
                  <a:schemeClr val="tx1">
                    <a:lumMod val="65000"/>
                    <a:lumOff val="35000"/>
                  </a:schemeClr>
                </a:solidFill>
              </a:rPr>
              <a:t>позадина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000" err="1">
                <a:solidFill>
                  <a:schemeClr val="tx1">
                    <a:lumMod val="65000"/>
                    <a:lumOff val="35000"/>
                  </a:schemeClr>
                </a:solidFill>
              </a:rPr>
              <a:t>од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000" err="1">
                <a:solidFill>
                  <a:schemeClr val="tx1">
                    <a:lumMod val="65000"/>
                    <a:lumOff val="35000"/>
                  </a:schemeClr>
                </a:solidFill>
              </a:rPr>
              <a:t>сегменти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000" err="1">
                <a:solidFill>
                  <a:schemeClr val="tx1">
                    <a:lumMod val="65000"/>
                    <a:lumOff val="35000"/>
                  </a:schemeClr>
                </a:solidFill>
              </a:rPr>
              <a:t>со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000" err="1">
                <a:solidFill>
                  <a:schemeClr val="tx1">
                    <a:lumMod val="65000"/>
                    <a:lumOff val="35000"/>
                  </a:schemeClr>
                </a:solidFill>
              </a:rPr>
              <a:t>поголема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000" err="1">
                <a:solidFill>
                  <a:schemeClr val="tx1">
                    <a:lumMod val="65000"/>
                    <a:lumOff val="35000"/>
                  </a:schemeClr>
                </a:solidFill>
              </a:rPr>
              <a:t>големина</a:t>
            </a:r>
            <a:endParaRPr lang="en-US" sz="20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sz="2000" err="1">
                <a:solidFill>
                  <a:schemeClr val="tx1">
                    <a:lumMod val="65000"/>
                    <a:lumOff val="35000"/>
                  </a:schemeClr>
                </a:solidFill>
              </a:rPr>
              <a:t>Гаусов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000" err="1">
                <a:solidFill>
                  <a:schemeClr val="tx1">
                    <a:lumMod val="65000"/>
                    <a:lumOff val="35000"/>
                  </a:schemeClr>
                </a:solidFill>
              </a:rPr>
              <a:t>филтер</a:t>
            </a:r>
            <a:endParaRPr lang="en-US" sz="20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sz="1700"/>
          </a:p>
        </p:txBody>
      </p:sp>
    </p:spTree>
    <p:extLst>
      <p:ext uri="{BB962C8B-B14F-4D97-AF65-F5344CB8AC3E}">
        <p14:creationId xmlns:p14="http://schemas.microsoft.com/office/powerpoint/2010/main" val="21472839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9" name="Rectangle 58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7BCBBC-D997-D98C-FCAB-64CC99214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041" y="558165"/>
            <a:ext cx="5271636" cy="1157065"/>
          </a:xfrm>
        </p:spPr>
        <p:txBody>
          <a:bodyPr>
            <a:normAutofit/>
          </a:bodyPr>
          <a:lstStyle/>
          <a:p>
            <a:r>
              <a:rPr lang="en-US" err="1">
                <a:solidFill>
                  <a:schemeClr val="tx1">
                    <a:lumMod val="65000"/>
                    <a:lumOff val="35000"/>
                  </a:schemeClr>
                </a:solidFill>
              </a:rPr>
              <a:t>Содржина</a:t>
            </a:r>
            <a:endParaRPr 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0BE78E-5107-4031-6CA2-D6836C96FE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8040" y="1713537"/>
            <a:ext cx="4619621" cy="3843666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514350" indent="-514350">
              <a:buAutoNum type="arabicPeriod"/>
            </a:pPr>
            <a:r>
              <a:rPr lang="en-US" sz="2400" err="1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Calibri"/>
                <a:cs typeface="Times New Roman"/>
              </a:rPr>
              <a:t>Вовед</a:t>
            </a:r>
            <a:endParaRPr lang="en-US" sz="2400">
              <a:solidFill>
                <a:schemeClr val="tx1">
                  <a:lumMod val="65000"/>
                  <a:lumOff val="35000"/>
                </a:schemeClr>
              </a:solidFill>
              <a:latin typeface="Calibri"/>
              <a:ea typeface="Calibri"/>
              <a:cs typeface="Times New Roman"/>
            </a:endParaRPr>
          </a:p>
          <a:p>
            <a:pPr marL="514350" indent="-514350">
              <a:buAutoNum type="arabicPeriod"/>
            </a:pPr>
            <a:r>
              <a:rPr lang="en-US" sz="2400" err="1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Calibri"/>
                <a:cs typeface="Times New Roman"/>
              </a:rPr>
              <a:t>Алгоритми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Calibri"/>
                <a:cs typeface="Times New Roman"/>
              </a:rPr>
              <a:t> </a:t>
            </a:r>
            <a:r>
              <a:rPr lang="en-US" sz="2400" err="1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Calibri"/>
                <a:cs typeface="Times New Roman"/>
              </a:rPr>
              <a:t>за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Calibri"/>
                <a:cs typeface="Times New Roman"/>
              </a:rPr>
              <a:t> </a:t>
            </a:r>
            <a:r>
              <a:rPr lang="en-US" sz="2400" err="1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Calibri"/>
                <a:cs typeface="Times New Roman"/>
              </a:rPr>
              <a:t>креирање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Calibri"/>
                <a:cs typeface="Times New Roman"/>
              </a:rPr>
              <a:t> </a:t>
            </a:r>
            <a:r>
              <a:rPr lang="en-US" sz="2400" err="1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Calibri"/>
                <a:cs typeface="Times New Roman"/>
              </a:rPr>
              <a:t>на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Calibri"/>
                <a:cs typeface="Times New Roman"/>
              </a:rPr>
              <a:t> </a:t>
            </a:r>
            <a:r>
              <a:rPr lang="en-US" sz="2400" err="1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Calibri"/>
                <a:cs typeface="Times New Roman"/>
              </a:rPr>
              <a:t>мозаик</a:t>
            </a:r>
            <a:endParaRPr lang="en-US" sz="2400">
              <a:solidFill>
                <a:schemeClr val="tx1">
                  <a:lumMod val="65000"/>
                  <a:lumOff val="35000"/>
                </a:schemeClr>
              </a:solidFill>
              <a:latin typeface="Calibri"/>
              <a:ea typeface="Calibri"/>
              <a:cs typeface="Times New Roman"/>
            </a:endParaRPr>
          </a:p>
          <a:p>
            <a:pPr marL="514350" indent="-514350">
              <a:buAutoNum type="arabicPeriod"/>
            </a:pPr>
            <a:r>
              <a:rPr lang="en-US" sz="2400" err="1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Calibri"/>
                <a:cs typeface="Times New Roman"/>
              </a:rPr>
              <a:t>Метод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Calibri"/>
                <a:cs typeface="Times New Roman"/>
              </a:rPr>
              <a:t> 1</a:t>
            </a:r>
          </a:p>
          <a:p>
            <a:pPr marL="514350" indent="-514350">
              <a:buAutoNum type="arabicPeriod"/>
            </a:pPr>
            <a:r>
              <a:rPr lang="en-US" sz="2400" err="1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Calibri"/>
                <a:cs typeface="Times New Roman"/>
              </a:rPr>
              <a:t>Метод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Calibri"/>
                <a:cs typeface="Times New Roman"/>
              </a:rPr>
              <a:t> 2</a:t>
            </a:r>
          </a:p>
          <a:p>
            <a:pPr marL="514350" indent="-514350">
              <a:buAutoNum type="arabicPeriod"/>
            </a:pPr>
            <a:r>
              <a:rPr lang="en-US" sz="2400" err="1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Calibri"/>
                <a:cs typeface="Times New Roman"/>
              </a:rPr>
              <a:t>Метод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Calibri"/>
                <a:cs typeface="Times New Roman"/>
              </a:rPr>
              <a:t> 3</a:t>
            </a:r>
          </a:p>
          <a:p>
            <a:pPr marL="514350" indent="-514350">
              <a:buAutoNum type="arabicPeriod"/>
            </a:pPr>
            <a:r>
              <a:rPr lang="en-US" sz="2400" err="1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Calibri"/>
                <a:cs typeface="Times New Roman"/>
              </a:rPr>
              <a:t>Метод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Calibri"/>
                <a:cs typeface="Times New Roman"/>
              </a:rPr>
              <a:t> 4</a:t>
            </a:r>
          </a:p>
          <a:p>
            <a:pPr marL="514350" indent="-514350">
              <a:buAutoNum type="arabicPeriod"/>
            </a:pPr>
            <a:r>
              <a:rPr lang="en-US" sz="2400" err="1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Calibri"/>
                <a:cs typeface="Times New Roman"/>
              </a:rPr>
              <a:t>Метод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Calibri"/>
                <a:cs typeface="Times New Roman"/>
              </a:rPr>
              <a:t> 5</a:t>
            </a:r>
          </a:p>
          <a:p>
            <a:pPr marL="514350" indent="-514350">
              <a:buAutoNum type="arabicPeriod"/>
            </a:pPr>
            <a:r>
              <a:rPr lang="en-US" sz="2400" err="1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Calibri"/>
                <a:cs typeface="Times New Roman"/>
              </a:rPr>
              <a:t>Метод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Calibri"/>
                <a:cs typeface="Times New Roman"/>
              </a:rPr>
              <a:t> 6</a:t>
            </a:r>
          </a:p>
          <a:p>
            <a:pPr marL="514350" indent="-514350">
              <a:buAutoNum type="arabicPeriod"/>
            </a:pP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Calibri"/>
                <a:cs typeface="Times New Roman"/>
              </a:rPr>
              <a:t>Заклучок</a:t>
            </a:r>
          </a:p>
        </p:txBody>
      </p:sp>
      <p:pic>
        <p:nvPicPr>
          <p:cNvPr id="4" name="Picture 3" descr="A mosaic art of waves and birds&#10;&#10;Description automatically generated">
            <a:extLst>
              <a:ext uri="{FF2B5EF4-FFF2-40B4-BE49-F238E27FC236}">
                <a16:creationId xmlns:a16="http://schemas.microsoft.com/office/drawing/2014/main" id="{D20AE4EB-6063-E97D-A0AE-9BD0DC13081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4810" r="9980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2467239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7" name="Rectangle 46">
            <a:extLst>
              <a:ext uri="{FF2B5EF4-FFF2-40B4-BE49-F238E27FC236}">
                <a16:creationId xmlns:a16="http://schemas.microsoft.com/office/drawing/2014/main" id="{56E9B3E6-E277-4D68-BA48-9CB43FFBD6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8" name="Rectangle 57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3B2FA4-346B-854F-67D5-FC127FFF12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09898"/>
            <a:ext cx="10173010" cy="1554480"/>
          </a:xfrm>
        </p:spPr>
        <p:txBody>
          <a:bodyPr anchor="ctr">
            <a:normAutofit/>
          </a:bodyPr>
          <a:lstStyle/>
          <a:p>
            <a:r>
              <a:rPr lang="en-US" sz="4800"/>
              <a:t>Модел 6- Прв пристап</a:t>
            </a: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3" name="Content Placeholder 2">
            <a:extLst>
              <a:ext uri="{FF2B5EF4-FFF2-40B4-BE49-F238E27FC236}">
                <a16:creationId xmlns:a16="http://schemas.microsoft.com/office/drawing/2014/main" id="{2623D675-A14C-2233-023E-4B15FAC97A5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59725265"/>
              </p:ext>
            </p:extLst>
          </p:nvPr>
        </p:nvGraphicFramePr>
        <p:xfrm>
          <a:off x="904602" y="3017519"/>
          <a:ext cx="10378440" cy="32099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825179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Rectangle 64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FEEAF0-CE79-EC32-F91D-646FEA094D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8454" y="1360481"/>
            <a:ext cx="4605340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>
                <a:solidFill>
                  <a:schemeClr val="bg1"/>
                </a:solidFill>
              </a:rPr>
              <a:t>Прв пристап- Резултат</a:t>
            </a:r>
          </a:p>
        </p:txBody>
      </p:sp>
      <p:pic>
        <p:nvPicPr>
          <p:cNvPr id="4" name="Content Placeholder 3" descr="A person with a pixelated face&#10;&#10;Description automatically generated">
            <a:extLst>
              <a:ext uri="{FF2B5EF4-FFF2-40B4-BE49-F238E27FC236}">
                <a16:creationId xmlns:a16="http://schemas.microsoft.com/office/drawing/2014/main" id="{30655909-9D97-A1CE-AEDB-6F14B35C8F1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rcRect r="-1" b="7291"/>
          <a:stretch/>
        </p:blipFill>
        <p:spPr>
          <a:xfrm>
            <a:off x="7115177" y="115193"/>
            <a:ext cx="4950618" cy="6627614"/>
          </a:xfrm>
          <a:prstGeom prst="rect">
            <a:avLst/>
          </a:prstGeom>
        </p:spPr>
      </p:pic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AC65C03C-3F17-45DC-A1B9-35ACA43397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15176" y="115193"/>
            <a:ext cx="0" cy="6627614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68">
            <a:extLst>
              <a:ext uri="{FF2B5EF4-FFF2-40B4-BE49-F238E27FC236}">
                <a16:creationId xmlns:a16="http://schemas.microsoft.com/office/drawing/2014/main" id="{A4A161CC-6DC5-4863-B213-94529D6E06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2475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56E9B3E6-E277-4D68-BA48-9CB43FFBD6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B92121-6E95-A7C4-30EC-D355DCDBB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09898"/>
            <a:ext cx="10173010" cy="1554480"/>
          </a:xfrm>
        </p:spPr>
        <p:txBody>
          <a:bodyPr anchor="ctr">
            <a:normAutofit/>
          </a:bodyPr>
          <a:lstStyle/>
          <a:p>
            <a:r>
              <a:rPr lang="en-US" sz="4800"/>
              <a:t>Модел 6- Втор пристап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1" name="Content Placeholder 2">
            <a:extLst>
              <a:ext uri="{FF2B5EF4-FFF2-40B4-BE49-F238E27FC236}">
                <a16:creationId xmlns:a16="http://schemas.microsoft.com/office/drawing/2014/main" id="{0B39734A-A22D-D16A-A2BF-721C6EF048F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38304698"/>
              </p:ext>
            </p:extLst>
          </p:nvPr>
        </p:nvGraphicFramePr>
        <p:xfrm>
          <a:off x="904602" y="3017519"/>
          <a:ext cx="10378440" cy="32099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310399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105D77-01B1-1075-7FF3-332D83636F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8454" y="1360481"/>
            <a:ext cx="4605340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>
                <a:solidFill>
                  <a:schemeClr val="bg1"/>
                </a:solidFill>
              </a:rPr>
              <a:t>Втор пристап- Резултат</a:t>
            </a:r>
          </a:p>
        </p:txBody>
      </p:sp>
      <p:pic>
        <p:nvPicPr>
          <p:cNvPr id="4" name="Content Placeholder 3" descr="A person with a face&#10;&#10;Description automatically generated">
            <a:extLst>
              <a:ext uri="{FF2B5EF4-FFF2-40B4-BE49-F238E27FC236}">
                <a16:creationId xmlns:a16="http://schemas.microsoft.com/office/drawing/2014/main" id="{DF7B753F-69B7-2643-D7A2-A09D4C9887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/>
          </a:blip>
          <a:srcRect r="-1" b="7291"/>
          <a:stretch/>
        </p:blipFill>
        <p:spPr>
          <a:xfrm>
            <a:off x="7115177" y="115193"/>
            <a:ext cx="4950618" cy="6627614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C65C03C-3F17-45DC-A1B9-35ACA43397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15176" y="115193"/>
            <a:ext cx="0" cy="6627614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A4A161CC-6DC5-4863-B213-94529D6E06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7194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Rectangle 107">
            <a:extLst>
              <a:ext uri="{FF2B5EF4-FFF2-40B4-BE49-F238E27FC236}">
                <a16:creationId xmlns:a16="http://schemas.microsoft.com/office/drawing/2014/main" id="{5C8908E2-EE49-44D2-9428-A28D2312A8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B29018A0-5DE6-4CC9-AB25-675616AF72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4724400" cy="6858000"/>
            <a:chOff x="7467600" y="0"/>
            <a:chExt cx="4724400" cy="6858000"/>
          </a:xfrm>
        </p:grpSpPr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BAD5C302-E4AF-4B3F-818D-17AEA68E7F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7600" y="0"/>
              <a:ext cx="4724400" cy="6858000"/>
            </a:xfrm>
            <a:prstGeom prst="rect">
              <a:avLst/>
            </a:prstGeom>
            <a:solidFill>
              <a:schemeClr val="accent5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7D27820F-8F33-4F10-AFA0-72D2722D2F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7600" y="0"/>
              <a:ext cx="4724400" cy="6858000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11" name="Freeform: Shape 110">
            <a:extLst>
              <a:ext uri="{FF2B5EF4-FFF2-40B4-BE49-F238E27FC236}">
                <a16:creationId xmlns:a16="http://schemas.microsoft.com/office/drawing/2014/main" id="{8B88B599-C539-4F18-A32A-40207EC6E2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724401" cy="6858000"/>
          </a:xfrm>
          <a:custGeom>
            <a:avLst/>
            <a:gdLst>
              <a:gd name="connsiteX0" fmla="*/ 369702 w 4724401"/>
              <a:gd name="connsiteY0" fmla="*/ 6712169 h 6858000"/>
              <a:gd name="connsiteX1" fmla="*/ 366575 w 4724401"/>
              <a:gd name="connsiteY1" fmla="*/ 6715556 h 6858000"/>
              <a:gd name="connsiteX2" fmla="*/ 371637 w 4724401"/>
              <a:gd name="connsiteY2" fmla="*/ 6713954 h 6858000"/>
              <a:gd name="connsiteX3" fmla="*/ 1019354 w 4724401"/>
              <a:gd name="connsiteY3" fmla="*/ 6315006 h 6858000"/>
              <a:gd name="connsiteX4" fmla="*/ 441046 w 4724401"/>
              <a:gd name="connsiteY4" fmla="*/ 6691153 h 6858000"/>
              <a:gd name="connsiteX5" fmla="*/ 1019354 w 4724401"/>
              <a:gd name="connsiteY5" fmla="*/ 6315006 h 6858000"/>
              <a:gd name="connsiteX6" fmla="*/ 991680 w 4724401"/>
              <a:gd name="connsiteY6" fmla="*/ 6298413 h 6858000"/>
              <a:gd name="connsiteX7" fmla="*/ 409060 w 4724401"/>
              <a:gd name="connsiteY7" fmla="*/ 6671470 h 6858000"/>
              <a:gd name="connsiteX8" fmla="*/ 991680 w 4724401"/>
              <a:gd name="connsiteY8" fmla="*/ 6298413 h 6858000"/>
              <a:gd name="connsiteX9" fmla="*/ 4724401 w 4724401"/>
              <a:gd name="connsiteY9" fmla="*/ 6289099 h 6858000"/>
              <a:gd name="connsiteX10" fmla="*/ 4724401 w 4724401"/>
              <a:gd name="connsiteY10" fmla="*/ 6407899 h 6858000"/>
              <a:gd name="connsiteX11" fmla="*/ 4689678 w 4724401"/>
              <a:gd name="connsiteY11" fmla="*/ 6440241 h 6858000"/>
              <a:gd name="connsiteX12" fmla="*/ 4477543 w 4724401"/>
              <a:gd name="connsiteY12" fmla="*/ 6674836 h 6858000"/>
              <a:gd name="connsiteX13" fmla="*/ 4329957 w 4724401"/>
              <a:gd name="connsiteY13" fmla="*/ 6858000 h 6858000"/>
              <a:gd name="connsiteX14" fmla="*/ 4218595 w 4724401"/>
              <a:gd name="connsiteY14" fmla="*/ 6858000 h 6858000"/>
              <a:gd name="connsiteX15" fmla="*/ 4368888 w 4724401"/>
              <a:gd name="connsiteY15" fmla="*/ 6668412 h 6858000"/>
              <a:gd name="connsiteX16" fmla="*/ 4563091 w 4724401"/>
              <a:gd name="connsiteY16" fmla="*/ 6442508 h 6858000"/>
              <a:gd name="connsiteX17" fmla="*/ 4660205 w 4724401"/>
              <a:gd name="connsiteY17" fmla="*/ 6345369 h 6858000"/>
              <a:gd name="connsiteX18" fmla="*/ 4724401 w 4724401"/>
              <a:gd name="connsiteY18" fmla="*/ 6198577 h 6858000"/>
              <a:gd name="connsiteX19" fmla="*/ 4724401 w 4724401"/>
              <a:gd name="connsiteY19" fmla="*/ 6238480 h 6858000"/>
              <a:gd name="connsiteX20" fmla="*/ 4689789 w 4724401"/>
              <a:gd name="connsiteY20" fmla="*/ 6268382 h 6858000"/>
              <a:gd name="connsiteX21" fmla="*/ 4418722 w 4724401"/>
              <a:gd name="connsiteY21" fmla="*/ 6570886 h 6858000"/>
              <a:gd name="connsiteX22" fmla="*/ 4214944 w 4724401"/>
              <a:gd name="connsiteY22" fmla="*/ 6858000 h 6858000"/>
              <a:gd name="connsiteX23" fmla="*/ 4177898 w 4724401"/>
              <a:gd name="connsiteY23" fmla="*/ 6858000 h 6858000"/>
              <a:gd name="connsiteX24" fmla="*/ 4391597 w 4724401"/>
              <a:gd name="connsiteY24" fmla="*/ 6556370 h 6858000"/>
              <a:gd name="connsiteX25" fmla="*/ 4668889 w 4724401"/>
              <a:gd name="connsiteY25" fmla="*/ 6246399 h 6858000"/>
              <a:gd name="connsiteX26" fmla="*/ 4724401 w 4724401"/>
              <a:gd name="connsiteY26" fmla="*/ 5924240 h 6858000"/>
              <a:gd name="connsiteX27" fmla="*/ 4724401 w 4724401"/>
              <a:gd name="connsiteY27" fmla="*/ 6044002 h 6858000"/>
              <a:gd name="connsiteX28" fmla="*/ 4695216 w 4724401"/>
              <a:gd name="connsiteY28" fmla="*/ 6071545 h 6858000"/>
              <a:gd name="connsiteX29" fmla="*/ 4317146 w 4724401"/>
              <a:gd name="connsiteY29" fmla="*/ 6587716 h 6858000"/>
              <a:gd name="connsiteX30" fmla="*/ 4171627 w 4724401"/>
              <a:gd name="connsiteY30" fmla="*/ 6858000 h 6858000"/>
              <a:gd name="connsiteX31" fmla="*/ 4081585 w 4724401"/>
              <a:gd name="connsiteY31" fmla="*/ 6858000 h 6858000"/>
              <a:gd name="connsiteX32" fmla="*/ 4238603 w 4724401"/>
              <a:gd name="connsiteY32" fmla="*/ 6559341 h 6858000"/>
              <a:gd name="connsiteX33" fmla="*/ 4620848 w 4724401"/>
              <a:gd name="connsiteY33" fmla="*/ 6021419 h 6858000"/>
              <a:gd name="connsiteX34" fmla="*/ 103333 w 4724401"/>
              <a:gd name="connsiteY34" fmla="*/ 5699602 h 6858000"/>
              <a:gd name="connsiteX35" fmla="*/ 233938 w 4724401"/>
              <a:gd name="connsiteY35" fmla="*/ 5809416 h 6858000"/>
              <a:gd name="connsiteX36" fmla="*/ 883580 w 4724401"/>
              <a:gd name="connsiteY36" fmla="*/ 6180710 h 6858000"/>
              <a:gd name="connsiteX37" fmla="*/ 487337 w 4724401"/>
              <a:gd name="connsiteY37" fmla="*/ 5950182 h 6858000"/>
              <a:gd name="connsiteX38" fmla="*/ 354051 w 4724401"/>
              <a:gd name="connsiteY38" fmla="*/ 5854912 h 6858000"/>
              <a:gd name="connsiteX39" fmla="*/ 195436 w 4724401"/>
              <a:gd name="connsiteY39" fmla="*/ 5755068 h 6858000"/>
              <a:gd name="connsiteX40" fmla="*/ 51253 w 4724401"/>
              <a:gd name="connsiteY40" fmla="*/ 5631825 h 6858000"/>
              <a:gd name="connsiteX41" fmla="*/ 211622 w 4724401"/>
              <a:gd name="connsiteY41" fmla="*/ 5728803 h 6858000"/>
              <a:gd name="connsiteX42" fmla="*/ 371652 w 4724401"/>
              <a:gd name="connsiteY42" fmla="*/ 5829062 h 6858000"/>
              <a:gd name="connsiteX43" fmla="*/ 505903 w 4724401"/>
              <a:gd name="connsiteY43" fmla="*/ 5925221 h 6858000"/>
              <a:gd name="connsiteX44" fmla="*/ 899240 w 4724401"/>
              <a:gd name="connsiteY44" fmla="*/ 6153068 h 6858000"/>
              <a:gd name="connsiteX45" fmla="*/ 988114 w 4724401"/>
              <a:gd name="connsiteY45" fmla="*/ 6174204 h 6858000"/>
              <a:gd name="connsiteX46" fmla="*/ 845971 w 4724401"/>
              <a:gd name="connsiteY46" fmla="*/ 6067177 h 6858000"/>
              <a:gd name="connsiteX47" fmla="*/ 448057 w 4724401"/>
              <a:gd name="connsiteY47" fmla="*/ 5841376 h 6858000"/>
              <a:gd name="connsiteX48" fmla="*/ 51253 w 4724401"/>
              <a:gd name="connsiteY48" fmla="*/ 5631825 h 6858000"/>
              <a:gd name="connsiteX49" fmla="*/ 2606687 w 4724401"/>
              <a:gd name="connsiteY49" fmla="*/ 5630718 h 6858000"/>
              <a:gd name="connsiteX50" fmla="*/ 2645658 w 4724401"/>
              <a:gd name="connsiteY50" fmla="*/ 6640259 h 6858000"/>
              <a:gd name="connsiteX51" fmla="*/ 2606687 w 4724401"/>
              <a:gd name="connsiteY51" fmla="*/ 5630718 h 6858000"/>
              <a:gd name="connsiteX52" fmla="*/ 3642057 w 4724401"/>
              <a:gd name="connsiteY52" fmla="*/ 5573487 h 6858000"/>
              <a:gd name="connsiteX53" fmla="*/ 3632981 w 4724401"/>
              <a:gd name="connsiteY53" fmla="*/ 5579437 h 6858000"/>
              <a:gd name="connsiteX54" fmla="*/ 3382436 w 4724401"/>
              <a:gd name="connsiteY54" fmla="*/ 5952726 h 6858000"/>
              <a:gd name="connsiteX55" fmla="*/ 3191929 w 4724401"/>
              <a:gd name="connsiteY55" fmla="*/ 6662669 h 6858000"/>
              <a:gd name="connsiteX56" fmla="*/ 3369898 w 4724401"/>
              <a:gd name="connsiteY56" fmla="*/ 6081771 h 6858000"/>
              <a:gd name="connsiteX57" fmla="*/ 3642057 w 4724401"/>
              <a:gd name="connsiteY57" fmla="*/ 5573487 h 6858000"/>
              <a:gd name="connsiteX58" fmla="*/ 2650666 w 4724401"/>
              <a:gd name="connsiteY58" fmla="*/ 5530686 h 6858000"/>
              <a:gd name="connsiteX59" fmla="*/ 2650249 w 4724401"/>
              <a:gd name="connsiteY59" fmla="*/ 5532101 h 6858000"/>
              <a:gd name="connsiteX60" fmla="*/ 2663808 w 4724401"/>
              <a:gd name="connsiteY60" fmla="*/ 6535215 h 6858000"/>
              <a:gd name="connsiteX61" fmla="*/ 2665418 w 4724401"/>
              <a:gd name="connsiteY61" fmla="*/ 6132756 h 6858000"/>
              <a:gd name="connsiteX62" fmla="*/ 2650666 w 4724401"/>
              <a:gd name="connsiteY62" fmla="*/ 5530686 h 6858000"/>
              <a:gd name="connsiteX63" fmla="*/ 2680277 w 4724401"/>
              <a:gd name="connsiteY63" fmla="*/ 5479204 h 6858000"/>
              <a:gd name="connsiteX64" fmla="*/ 2678972 w 4724401"/>
              <a:gd name="connsiteY64" fmla="*/ 5481582 h 6858000"/>
              <a:gd name="connsiteX65" fmla="*/ 2696666 w 4724401"/>
              <a:gd name="connsiteY65" fmla="*/ 6133836 h 6858000"/>
              <a:gd name="connsiteX66" fmla="*/ 2695769 w 4724401"/>
              <a:gd name="connsiteY66" fmla="*/ 6390955 h 6858000"/>
              <a:gd name="connsiteX67" fmla="*/ 2739893 w 4724401"/>
              <a:gd name="connsiteY67" fmla="*/ 6108357 h 6858000"/>
              <a:gd name="connsiteX68" fmla="*/ 2680277 w 4724401"/>
              <a:gd name="connsiteY68" fmla="*/ 5479204 h 6858000"/>
              <a:gd name="connsiteX69" fmla="*/ 1132195 w 4724401"/>
              <a:gd name="connsiteY69" fmla="*/ 5467980 h 6858000"/>
              <a:gd name="connsiteX70" fmla="*/ 1679056 w 4724401"/>
              <a:gd name="connsiteY70" fmla="*/ 5516907 h 6858000"/>
              <a:gd name="connsiteX71" fmla="*/ 2128648 w 4724401"/>
              <a:gd name="connsiteY71" fmla="*/ 5474249 h 6858000"/>
              <a:gd name="connsiteX72" fmla="*/ 1825619 w 4724401"/>
              <a:gd name="connsiteY72" fmla="*/ 5478447 h 6858000"/>
              <a:gd name="connsiteX73" fmla="*/ 1737798 w 4724401"/>
              <a:gd name="connsiteY73" fmla="*/ 5483353 h 6858000"/>
              <a:gd name="connsiteX74" fmla="*/ 1132195 w 4724401"/>
              <a:gd name="connsiteY74" fmla="*/ 5467980 h 6858000"/>
              <a:gd name="connsiteX75" fmla="*/ 1456157 w 4724401"/>
              <a:gd name="connsiteY75" fmla="*/ 5371404 h 6858000"/>
              <a:gd name="connsiteX76" fmla="*/ 1244432 w 4724401"/>
              <a:gd name="connsiteY76" fmla="*/ 5385601 h 6858000"/>
              <a:gd name="connsiteX77" fmla="*/ 973990 w 4724401"/>
              <a:gd name="connsiteY77" fmla="*/ 5424940 h 6858000"/>
              <a:gd name="connsiteX78" fmla="*/ 1103809 w 4724401"/>
              <a:gd name="connsiteY78" fmla="*/ 5433720 h 6858000"/>
              <a:gd name="connsiteX79" fmla="*/ 1123454 w 4724401"/>
              <a:gd name="connsiteY79" fmla="*/ 5435727 h 6858000"/>
              <a:gd name="connsiteX80" fmla="*/ 1737017 w 4724401"/>
              <a:gd name="connsiteY80" fmla="*/ 5452183 h 6858000"/>
              <a:gd name="connsiteX81" fmla="*/ 1824397 w 4724401"/>
              <a:gd name="connsiteY81" fmla="*/ 5447757 h 6858000"/>
              <a:gd name="connsiteX82" fmla="*/ 2070059 w 4724401"/>
              <a:gd name="connsiteY82" fmla="*/ 5441660 h 6858000"/>
              <a:gd name="connsiteX83" fmla="*/ 1456157 w 4724401"/>
              <a:gd name="connsiteY83" fmla="*/ 5371404 h 6858000"/>
              <a:gd name="connsiteX84" fmla="*/ 4724401 w 4724401"/>
              <a:gd name="connsiteY84" fmla="*/ 5202141 h 6858000"/>
              <a:gd name="connsiteX85" fmla="*/ 4724401 w 4724401"/>
              <a:gd name="connsiteY85" fmla="*/ 5319690 h 6858000"/>
              <a:gd name="connsiteX86" fmla="*/ 4690088 w 4724401"/>
              <a:gd name="connsiteY86" fmla="*/ 5349711 h 6858000"/>
              <a:gd name="connsiteX87" fmla="*/ 4463413 w 4724401"/>
              <a:gd name="connsiteY87" fmla="*/ 5615162 h 6858000"/>
              <a:gd name="connsiteX88" fmla="*/ 4358134 w 4724401"/>
              <a:gd name="connsiteY88" fmla="*/ 5742791 h 6858000"/>
              <a:gd name="connsiteX89" fmla="*/ 4376219 w 4724401"/>
              <a:gd name="connsiteY89" fmla="*/ 5729027 h 6858000"/>
              <a:gd name="connsiteX90" fmla="*/ 4582340 w 4724401"/>
              <a:gd name="connsiteY90" fmla="*/ 5561037 h 6858000"/>
              <a:gd name="connsiteX91" fmla="*/ 4694684 w 4724401"/>
              <a:gd name="connsiteY91" fmla="*/ 5447098 h 6858000"/>
              <a:gd name="connsiteX92" fmla="*/ 4724401 w 4724401"/>
              <a:gd name="connsiteY92" fmla="*/ 5415874 h 6858000"/>
              <a:gd name="connsiteX93" fmla="*/ 4724401 w 4724401"/>
              <a:gd name="connsiteY93" fmla="*/ 5461678 h 6858000"/>
              <a:gd name="connsiteX94" fmla="*/ 4718341 w 4724401"/>
              <a:gd name="connsiteY94" fmla="*/ 5468043 h 6858000"/>
              <a:gd name="connsiteX95" fmla="*/ 4604655 w 4724401"/>
              <a:gd name="connsiteY95" fmla="*/ 5583434 h 6858000"/>
              <a:gd name="connsiteX96" fmla="*/ 4565074 w 4724401"/>
              <a:gd name="connsiteY96" fmla="*/ 5618550 h 6858000"/>
              <a:gd name="connsiteX97" fmla="*/ 4682209 w 4724401"/>
              <a:gd name="connsiteY97" fmla="*/ 5532923 h 6858000"/>
              <a:gd name="connsiteX98" fmla="*/ 4724401 w 4724401"/>
              <a:gd name="connsiteY98" fmla="*/ 5499248 h 6858000"/>
              <a:gd name="connsiteX99" fmla="*/ 4724401 w 4724401"/>
              <a:gd name="connsiteY99" fmla="*/ 5608295 h 6858000"/>
              <a:gd name="connsiteX100" fmla="*/ 4713577 w 4724401"/>
              <a:gd name="connsiteY100" fmla="*/ 5616803 h 6858000"/>
              <a:gd name="connsiteX101" fmla="*/ 3989559 w 4724401"/>
              <a:gd name="connsiteY101" fmla="*/ 6145945 h 6858000"/>
              <a:gd name="connsiteX102" fmla="*/ 3939824 w 4724401"/>
              <a:gd name="connsiteY102" fmla="*/ 6066900 h 6858000"/>
              <a:gd name="connsiteX103" fmla="*/ 4584537 w 4724401"/>
              <a:gd name="connsiteY103" fmla="*/ 5324826 h 6858000"/>
              <a:gd name="connsiteX104" fmla="*/ 4682005 w 4724401"/>
              <a:gd name="connsiteY104" fmla="*/ 5231398 h 6858000"/>
              <a:gd name="connsiteX105" fmla="*/ 1903353 w 4724401"/>
              <a:gd name="connsiteY105" fmla="*/ 5044827 h 6858000"/>
              <a:gd name="connsiteX106" fmla="*/ 1936931 w 4724401"/>
              <a:gd name="connsiteY106" fmla="*/ 5093954 h 6858000"/>
              <a:gd name="connsiteX107" fmla="*/ 2195868 w 4724401"/>
              <a:gd name="connsiteY107" fmla="*/ 5396574 h 6858000"/>
              <a:gd name="connsiteX108" fmla="*/ 2088852 w 4724401"/>
              <a:gd name="connsiteY108" fmla="*/ 5166123 h 6858000"/>
              <a:gd name="connsiteX109" fmla="*/ 1958241 w 4724401"/>
              <a:gd name="connsiteY109" fmla="*/ 5067955 h 6858000"/>
              <a:gd name="connsiteX110" fmla="*/ 1903353 w 4724401"/>
              <a:gd name="connsiteY110" fmla="*/ 5044827 h 6858000"/>
              <a:gd name="connsiteX111" fmla="*/ 1979378 w 4724401"/>
              <a:gd name="connsiteY111" fmla="*/ 4769504 h 6858000"/>
              <a:gd name="connsiteX112" fmla="*/ 2882120 w 4724401"/>
              <a:gd name="connsiteY112" fmla="*/ 5064547 h 6858000"/>
              <a:gd name="connsiteX113" fmla="*/ 2793103 w 4724401"/>
              <a:gd name="connsiteY113" fmla="*/ 5039699 h 6858000"/>
              <a:gd name="connsiteX114" fmla="*/ 2770041 w 4724401"/>
              <a:gd name="connsiteY114" fmla="*/ 5033634 h 6858000"/>
              <a:gd name="connsiteX115" fmla="*/ 1979378 w 4724401"/>
              <a:gd name="connsiteY115" fmla="*/ 4769504 h 6858000"/>
              <a:gd name="connsiteX116" fmla="*/ 1927410 w 4724401"/>
              <a:gd name="connsiteY116" fmla="*/ 4716164 h 6858000"/>
              <a:gd name="connsiteX117" fmla="*/ 1959587 w 4724401"/>
              <a:gd name="connsiteY117" fmla="*/ 4728849 h 6858000"/>
              <a:gd name="connsiteX118" fmla="*/ 2777707 w 4724401"/>
              <a:gd name="connsiteY118" fmla="*/ 5003991 h 6858000"/>
              <a:gd name="connsiteX119" fmla="*/ 2800768 w 4724401"/>
              <a:gd name="connsiteY119" fmla="*/ 5010056 h 6858000"/>
              <a:gd name="connsiteX120" fmla="*/ 2879408 w 4724401"/>
              <a:gd name="connsiteY120" fmla="*/ 5031590 h 6858000"/>
              <a:gd name="connsiteX121" fmla="*/ 2862295 w 4724401"/>
              <a:gd name="connsiteY121" fmla="*/ 5022958 h 6858000"/>
              <a:gd name="connsiteX122" fmla="*/ 2813343 w 4724401"/>
              <a:gd name="connsiteY122" fmla="*/ 4998369 h 6858000"/>
              <a:gd name="connsiteX123" fmla="*/ 2646245 w 4724401"/>
              <a:gd name="connsiteY123" fmla="*/ 4930999 h 6858000"/>
              <a:gd name="connsiteX124" fmla="*/ 1999243 w 4724401"/>
              <a:gd name="connsiteY124" fmla="*/ 4730524 h 6858000"/>
              <a:gd name="connsiteX125" fmla="*/ 1979527 w 4724401"/>
              <a:gd name="connsiteY125" fmla="*/ 4726651 h 6858000"/>
              <a:gd name="connsiteX126" fmla="*/ 1997014 w 4724401"/>
              <a:gd name="connsiteY126" fmla="*/ 4698007 h 6858000"/>
              <a:gd name="connsiteX127" fmla="*/ 2005458 w 4724401"/>
              <a:gd name="connsiteY127" fmla="*/ 4699540 h 6858000"/>
              <a:gd name="connsiteX128" fmla="*/ 2657186 w 4724401"/>
              <a:gd name="connsiteY128" fmla="*/ 4901687 h 6858000"/>
              <a:gd name="connsiteX129" fmla="*/ 2826662 w 4724401"/>
              <a:gd name="connsiteY129" fmla="*/ 4970362 h 6858000"/>
              <a:gd name="connsiteX130" fmla="*/ 2876100 w 4724401"/>
              <a:gd name="connsiteY130" fmla="*/ 4995397 h 6858000"/>
              <a:gd name="connsiteX131" fmla="*/ 3042600 w 4724401"/>
              <a:gd name="connsiteY131" fmla="*/ 5059532 h 6858000"/>
              <a:gd name="connsiteX132" fmla="*/ 1997014 w 4724401"/>
              <a:gd name="connsiteY132" fmla="*/ 4698007 h 6858000"/>
              <a:gd name="connsiteX133" fmla="*/ 2305292 w 4724401"/>
              <a:gd name="connsiteY133" fmla="*/ 4219492 h 6858000"/>
              <a:gd name="connsiteX134" fmla="*/ 3360922 w 4724401"/>
              <a:gd name="connsiteY134" fmla="*/ 4529373 h 6858000"/>
              <a:gd name="connsiteX135" fmla="*/ 3492420 w 4724401"/>
              <a:gd name="connsiteY135" fmla="*/ 4510145 h 6858000"/>
              <a:gd name="connsiteX136" fmla="*/ 3364086 w 4724401"/>
              <a:gd name="connsiteY136" fmla="*/ 4480340 h 6858000"/>
              <a:gd name="connsiteX137" fmla="*/ 3225818 w 4724401"/>
              <a:gd name="connsiteY137" fmla="*/ 4411822 h 6858000"/>
              <a:gd name="connsiteX138" fmla="*/ 3129696 w 4724401"/>
              <a:gd name="connsiteY138" fmla="*/ 4360704 h 6858000"/>
              <a:gd name="connsiteX139" fmla="*/ 2814545 w 4724401"/>
              <a:gd name="connsiteY139" fmla="*/ 4282955 h 6858000"/>
              <a:gd name="connsiteX140" fmla="*/ 2305292 w 4724401"/>
              <a:gd name="connsiteY140" fmla="*/ 4219492 h 6858000"/>
              <a:gd name="connsiteX141" fmla="*/ 2626982 w 4724401"/>
              <a:gd name="connsiteY141" fmla="*/ 4206450 h 6858000"/>
              <a:gd name="connsiteX142" fmla="*/ 2490617 w 4724401"/>
              <a:gd name="connsiteY142" fmla="*/ 4206951 h 6858000"/>
              <a:gd name="connsiteX143" fmla="*/ 2819869 w 4724401"/>
              <a:gd name="connsiteY143" fmla="*/ 4252936 h 6858000"/>
              <a:gd name="connsiteX144" fmla="*/ 3143018 w 4724401"/>
              <a:gd name="connsiteY144" fmla="*/ 4332698 h 6858000"/>
              <a:gd name="connsiteX145" fmla="*/ 3241520 w 4724401"/>
              <a:gd name="connsiteY145" fmla="*/ 4385112 h 6858000"/>
              <a:gd name="connsiteX146" fmla="*/ 3374575 w 4724401"/>
              <a:gd name="connsiteY146" fmla="*/ 4451517 h 6858000"/>
              <a:gd name="connsiteX147" fmla="*/ 3505221 w 4724401"/>
              <a:gd name="connsiteY147" fmla="*/ 4480757 h 6858000"/>
              <a:gd name="connsiteX148" fmla="*/ 2626982 w 4724401"/>
              <a:gd name="connsiteY148" fmla="*/ 4206450 h 6858000"/>
              <a:gd name="connsiteX149" fmla="*/ 1310106 w 4724401"/>
              <a:gd name="connsiteY149" fmla="*/ 3943217 h 6858000"/>
              <a:gd name="connsiteX150" fmla="*/ 854994 w 4724401"/>
              <a:gd name="connsiteY150" fmla="*/ 4399136 h 6858000"/>
              <a:gd name="connsiteX151" fmla="*/ 742462 w 4724401"/>
              <a:gd name="connsiteY151" fmla="*/ 4594648 h 6858000"/>
              <a:gd name="connsiteX152" fmla="*/ 820602 w 4724401"/>
              <a:gd name="connsiteY152" fmla="*/ 4485915 h 6858000"/>
              <a:gd name="connsiteX153" fmla="*/ 878295 w 4724401"/>
              <a:gd name="connsiteY153" fmla="*/ 4403594 h 6858000"/>
              <a:gd name="connsiteX154" fmla="*/ 1240607 w 4724401"/>
              <a:gd name="connsiteY154" fmla="*/ 4010401 h 6858000"/>
              <a:gd name="connsiteX155" fmla="*/ 1423113 w 4724401"/>
              <a:gd name="connsiteY155" fmla="*/ 3874565 h 6858000"/>
              <a:gd name="connsiteX156" fmla="*/ 1260565 w 4724401"/>
              <a:gd name="connsiteY156" fmla="*/ 4031982 h 6858000"/>
              <a:gd name="connsiteX157" fmla="*/ 901900 w 4724401"/>
              <a:gd name="connsiteY157" fmla="*/ 4421236 h 6858000"/>
              <a:gd name="connsiteX158" fmla="*/ 845044 w 4724401"/>
              <a:gd name="connsiteY158" fmla="*/ 4502436 h 6858000"/>
              <a:gd name="connsiteX159" fmla="*/ 685926 w 4724401"/>
              <a:gd name="connsiteY159" fmla="*/ 4703069 h 6858000"/>
              <a:gd name="connsiteX160" fmla="*/ 684248 w 4724401"/>
              <a:gd name="connsiteY160" fmla="*/ 4706721 h 6858000"/>
              <a:gd name="connsiteX161" fmla="*/ 1423113 w 4724401"/>
              <a:gd name="connsiteY161" fmla="*/ 3874565 h 6858000"/>
              <a:gd name="connsiteX162" fmla="*/ 3316479 w 4724401"/>
              <a:gd name="connsiteY162" fmla="*/ 3872136 h 6858000"/>
              <a:gd name="connsiteX163" fmla="*/ 3546806 w 4724401"/>
              <a:gd name="connsiteY163" fmla="*/ 4356139 h 6858000"/>
              <a:gd name="connsiteX164" fmla="*/ 3364433 w 4724401"/>
              <a:gd name="connsiteY164" fmla="*/ 3953121 h 6858000"/>
              <a:gd name="connsiteX165" fmla="*/ 3291335 w 4724401"/>
              <a:gd name="connsiteY165" fmla="*/ 3767420 h 6858000"/>
              <a:gd name="connsiteX166" fmla="*/ 3390805 w 4724401"/>
              <a:gd name="connsiteY166" fmla="*/ 3937163 h 6858000"/>
              <a:gd name="connsiteX167" fmla="*/ 3579062 w 4724401"/>
              <a:gd name="connsiteY167" fmla="*/ 4359040 h 6858000"/>
              <a:gd name="connsiteX168" fmla="*/ 3467355 w 4724401"/>
              <a:gd name="connsiteY168" fmla="*/ 3988130 h 6858000"/>
              <a:gd name="connsiteX169" fmla="*/ 3310753 w 4724401"/>
              <a:gd name="connsiteY169" fmla="*/ 3787140 h 6858000"/>
              <a:gd name="connsiteX170" fmla="*/ 3291335 w 4724401"/>
              <a:gd name="connsiteY170" fmla="*/ 3767420 h 6858000"/>
              <a:gd name="connsiteX171" fmla="*/ 1635889 w 4724401"/>
              <a:gd name="connsiteY171" fmla="*/ 3709494 h 6858000"/>
              <a:gd name="connsiteX172" fmla="*/ 1634800 w 4724401"/>
              <a:gd name="connsiteY172" fmla="*/ 3731111 h 6858000"/>
              <a:gd name="connsiteX173" fmla="*/ 1635889 w 4724401"/>
              <a:gd name="connsiteY173" fmla="*/ 3709494 h 6858000"/>
              <a:gd name="connsiteX174" fmla="*/ 1510397 w 4724401"/>
              <a:gd name="connsiteY174" fmla="*/ 3684705 h 6858000"/>
              <a:gd name="connsiteX175" fmla="*/ 1146550 w 4724401"/>
              <a:gd name="connsiteY175" fmla="*/ 3802012 h 6858000"/>
              <a:gd name="connsiteX176" fmla="*/ 698834 w 4724401"/>
              <a:gd name="connsiteY176" fmla="*/ 3952272 h 6858000"/>
              <a:gd name="connsiteX177" fmla="*/ 34256 w 4724401"/>
              <a:gd name="connsiteY177" fmla="*/ 4347603 h 6858000"/>
              <a:gd name="connsiteX178" fmla="*/ 527241 w 4724401"/>
              <a:gd name="connsiteY178" fmla="*/ 4065078 h 6858000"/>
              <a:gd name="connsiteX179" fmla="*/ 1510397 w 4724401"/>
              <a:gd name="connsiteY179" fmla="*/ 3684705 h 6858000"/>
              <a:gd name="connsiteX180" fmla="*/ 1313114 w 4724401"/>
              <a:gd name="connsiteY180" fmla="*/ 3655216 h 6858000"/>
              <a:gd name="connsiteX181" fmla="*/ 1109304 w 4724401"/>
              <a:gd name="connsiteY181" fmla="*/ 3669030 h 6858000"/>
              <a:gd name="connsiteX182" fmla="*/ 8129 w 4724401"/>
              <a:gd name="connsiteY182" fmla="*/ 4330519 h 6858000"/>
              <a:gd name="connsiteX183" fmla="*/ 687572 w 4724401"/>
              <a:gd name="connsiteY183" fmla="*/ 3925629 h 6858000"/>
              <a:gd name="connsiteX184" fmla="*/ 1138365 w 4724401"/>
              <a:gd name="connsiteY184" fmla="*/ 3774515 h 6858000"/>
              <a:gd name="connsiteX185" fmla="*/ 1505579 w 4724401"/>
              <a:gd name="connsiteY185" fmla="*/ 3655526 h 6858000"/>
              <a:gd name="connsiteX186" fmla="*/ 1313114 w 4724401"/>
              <a:gd name="connsiteY186" fmla="*/ 3655216 h 6858000"/>
              <a:gd name="connsiteX187" fmla="*/ 3655073 w 4724401"/>
              <a:gd name="connsiteY187" fmla="*/ 3650884 h 6858000"/>
              <a:gd name="connsiteX188" fmla="*/ 3989938 w 4724401"/>
              <a:gd name="connsiteY188" fmla="*/ 3991685 h 6858000"/>
              <a:gd name="connsiteX189" fmla="*/ 4393907 w 4724401"/>
              <a:gd name="connsiteY189" fmla="*/ 4261258 h 6858000"/>
              <a:gd name="connsiteX190" fmla="*/ 4648051 w 4724401"/>
              <a:gd name="connsiteY190" fmla="*/ 4374051 h 6858000"/>
              <a:gd name="connsiteX191" fmla="*/ 4383389 w 4724401"/>
              <a:gd name="connsiteY191" fmla="*/ 4184369 h 6858000"/>
              <a:gd name="connsiteX192" fmla="*/ 4165508 w 4724401"/>
              <a:gd name="connsiteY192" fmla="*/ 4035196 h 6858000"/>
              <a:gd name="connsiteX193" fmla="*/ 4068162 w 4724401"/>
              <a:gd name="connsiteY193" fmla="*/ 3953394 h 6858000"/>
              <a:gd name="connsiteX194" fmla="*/ 3981416 w 4724401"/>
              <a:gd name="connsiteY194" fmla="*/ 3880482 h 6858000"/>
              <a:gd name="connsiteX195" fmla="*/ 3800147 w 4724401"/>
              <a:gd name="connsiteY195" fmla="*/ 3749872 h 6858000"/>
              <a:gd name="connsiteX196" fmla="*/ 3670252 w 4724401"/>
              <a:gd name="connsiteY196" fmla="*/ 3622798 h 6858000"/>
              <a:gd name="connsiteX197" fmla="*/ 3817258 w 4724401"/>
              <a:gd name="connsiteY197" fmla="*/ 3723577 h 6858000"/>
              <a:gd name="connsiteX198" fmla="*/ 4000461 w 4724401"/>
              <a:gd name="connsiteY198" fmla="*/ 3855966 h 6858000"/>
              <a:gd name="connsiteX199" fmla="*/ 4088180 w 4724401"/>
              <a:gd name="connsiteY199" fmla="*/ 3929774 h 6858000"/>
              <a:gd name="connsiteX200" fmla="*/ 4184555 w 4724401"/>
              <a:gd name="connsiteY200" fmla="*/ 4010683 h 6858000"/>
              <a:gd name="connsiteX201" fmla="*/ 4399563 w 4724401"/>
              <a:gd name="connsiteY201" fmla="*/ 4158106 h 6858000"/>
              <a:gd name="connsiteX202" fmla="*/ 4684469 w 4724401"/>
              <a:gd name="connsiteY202" fmla="*/ 4364680 h 6858000"/>
              <a:gd name="connsiteX203" fmla="*/ 4690271 w 4724401"/>
              <a:gd name="connsiteY203" fmla="*/ 4370034 h 6858000"/>
              <a:gd name="connsiteX204" fmla="*/ 4136093 w 4724401"/>
              <a:gd name="connsiteY204" fmla="*/ 3858466 h 6858000"/>
              <a:gd name="connsiteX205" fmla="*/ 3670252 w 4724401"/>
              <a:gd name="connsiteY205" fmla="*/ 3622798 h 6858000"/>
              <a:gd name="connsiteX206" fmla="*/ 3174829 w 4724401"/>
              <a:gd name="connsiteY206" fmla="*/ 3620110 h 6858000"/>
              <a:gd name="connsiteX207" fmla="*/ 3189263 w 4724401"/>
              <a:gd name="connsiteY207" fmla="*/ 3625726 h 6858000"/>
              <a:gd name="connsiteX208" fmla="*/ 3560912 w 4724401"/>
              <a:gd name="connsiteY208" fmla="*/ 4079863 h 6858000"/>
              <a:gd name="connsiteX209" fmla="*/ 3626636 w 4724401"/>
              <a:gd name="connsiteY209" fmla="*/ 4512230 h 6858000"/>
              <a:gd name="connsiteX210" fmla="*/ 3653088 w 4724401"/>
              <a:gd name="connsiteY210" fmla="*/ 4521417 h 6858000"/>
              <a:gd name="connsiteX211" fmla="*/ 3988128 w 4724401"/>
              <a:gd name="connsiteY211" fmla="*/ 4817267 h 6858000"/>
              <a:gd name="connsiteX212" fmla="*/ 4618309 w 4724401"/>
              <a:gd name="connsiteY212" fmla="*/ 4699202 h 6858000"/>
              <a:gd name="connsiteX213" fmla="*/ 4724401 w 4724401"/>
              <a:gd name="connsiteY213" fmla="*/ 4687606 h 6858000"/>
              <a:gd name="connsiteX214" fmla="*/ 4724401 w 4724401"/>
              <a:gd name="connsiteY214" fmla="*/ 4773345 h 6858000"/>
              <a:gd name="connsiteX215" fmla="*/ 4671155 w 4724401"/>
              <a:gd name="connsiteY215" fmla="*/ 4778608 h 6858000"/>
              <a:gd name="connsiteX216" fmla="*/ 4086300 w 4724401"/>
              <a:gd name="connsiteY216" fmla="*/ 4884599 h 6858000"/>
              <a:gd name="connsiteX217" fmla="*/ 4085485 w 4724401"/>
              <a:gd name="connsiteY217" fmla="*/ 4899070 h 6858000"/>
              <a:gd name="connsiteX218" fmla="*/ 3871915 w 4724401"/>
              <a:gd name="connsiteY218" fmla="*/ 5253645 h 6858000"/>
              <a:gd name="connsiteX219" fmla="*/ 3799374 w 4724401"/>
              <a:gd name="connsiteY219" fmla="*/ 5466127 h 6858000"/>
              <a:gd name="connsiteX220" fmla="*/ 3498850 w 4724401"/>
              <a:gd name="connsiteY220" fmla="*/ 6661888 h 6858000"/>
              <a:gd name="connsiteX221" fmla="*/ 3399216 w 4724401"/>
              <a:gd name="connsiteY221" fmla="*/ 6858000 h 6858000"/>
              <a:gd name="connsiteX222" fmla="*/ 3303688 w 4724401"/>
              <a:gd name="connsiteY222" fmla="*/ 6858000 h 6858000"/>
              <a:gd name="connsiteX223" fmla="*/ 3391774 w 4724401"/>
              <a:gd name="connsiteY223" fmla="*/ 6697181 h 6858000"/>
              <a:gd name="connsiteX224" fmla="*/ 3735540 w 4724401"/>
              <a:gd name="connsiteY224" fmla="*/ 5546923 h 6858000"/>
              <a:gd name="connsiteX225" fmla="*/ 3729438 w 4724401"/>
              <a:gd name="connsiteY225" fmla="*/ 5569058 h 6858000"/>
              <a:gd name="connsiteX226" fmla="*/ 3707782 w 4724401"/>
              <a:gd name="connsiteY226" fmla="*/ 5644908 h 6858000"/>
              <a:gd name="connsiteX227" fmla="*/ 3583827 w 4724401"/>
              <a:gd name="connsiteY227" fmla="*/ 6039215 h 6858000"/>
              <a:gd name="connsiteX228" fmla="*/ 3547861 w 4724401"/>
              <a:gd name="connsiteY228" fmla="*/ 6129609 h 6858000"/>
              <a:gd name="connsiteX229" fmla="*/ 3490905 w 4724401"/>
              <a:gd name="connsiteY229" fmla="*/ 6277660 h 6858000"/>
              <a:gd name="connsiteX230" fmla="*/ 3455859 w 4724401"/>
              <a:gd name="connsiteY230" fmla="*/ 6391301 h 6858000"/>
              <a:gd name="connsiteX231" fmla="*/ 3429112 w 4724401"/>
              <a:gd name="connsiteY231" fmla="*/ 6479469 h 6858000"/>
              <a:gd name="connsiteX232" fmla="*/ 3304862 w 4724401"/>
              <a:gd name="connsiteY232" fmla="*/ 6796476 h 6858000"/>
              <a:gd name="connsiteX233" fmla="*/ 3276071 w 4724401"/>
              <a:gd name="connsiteY233" fmla="*/ 6858000 h 6858000"/>
              <a:gd name="connsiteX234" fmla="*/ 3240805 w 4724401"/>
              <a:gd name="connsiteY234" fmla="*/ 6858000 h 6858000"/>
              <a:gd name="connsiteX235" fmla="*/ 3275917 w 4724401"/>
              <a:gd name="connsiteY235" fmla="*/ 6783192 h 6858000"/>
              <a:gd name="connsiteX236" fmla="*/ 3399358 w 4724401"/>
              <a:gd name="connsiteY236" fmla="*/ 6469011 h 6858000"/>
              <a:gd name="connsiteX237" fmla="*/ 3425650 w 4724401"/>
              <a:gd name="connsiteY237" fmla="*/ 6381333 h 6858000"/>
              <a:gd name="connsiteX238" fmla="*/ 3460661 w 4724401"/>
              <a:gd name="connsiteY238" fmla="*/ 6266763 h 6858000"/>
              <a:gd name="connsiteX239" fmla="*/ 3518021 w 4724401"/>
              <a:gd name="connsiteY239" fmla="*/ 6117298 h 6858000"/>
              <a:gd name="connsiteX240" fmla="*/ 3554035 w 4724401"/>
              <a:gd name="connsiteY240" fmla="*/ 6027832 h 6858000"/>
              <a:gd name="connsiteX241" fmla="*/ 3677174 w 4724401"/>
              <a:gd name="connsiteY241" fmla="*/ 5636351 h 6858000"/>
              <a:gd name="connsiteX242" fmla="*/ 3698819 w 4724401"/>
              <a:gd name="connsiteY242" fmla="*/ 5560503 h 6858000"/>
              <a:gd name="connsiteX243" fmla="*/ 3702094 w 4724401"/>
              <a:gd name="connsiteY243" fmla="*/ 5549194 h 6858000"/>
              <a:gd name="connsiteX244" fmla="*/ 3398355 w 4724401"/>
              <a:gd name="connsiteY244" fmla="*/ 6094603 h 6858000"/>
              <a:gd name="connsiteX245" fmla="*/ 3193941 w 4724401"/>
              <a:gd name="connsiteY245" fmla="*/ 6798775 h 6858000"/>
              <a:gd name="connsiteX246" fmla="*/ 3184140 w 4724401"/>
              <a:gd name="connsiteY246" fmla="*/ 6858000 h 6858000"/>
              <a:gd name="connsiteX247" fmla="*/ 3099978 w 4724401"/>
              <a:gd name="connsiteY247" fmla="*/ 6858000 h 6858000"/>
              <a:gd name="connsiteX248" fmla="*/ 3101556 w 4724401"/>
              <a:gd name="connsiteY248" fmla="*/ 6843337 h 6858000"/>
              <a:gd name="connsiteX249" fmla="*/ 3370162 w 4724401"/>
              <a:gd name="connsiteY249" fmla="*/ 5785550 h 6858000"/>
              <a:gd name="connsiteX250" fmla="*/ 3746477 w 4724401"/>
              <a:gd name="connsiteY250" fmla="*/ 5377889 h 6858000"/>
              <a:gd name="connsiteX251" fmla="*/ 3863399 w 4724401"/>
              <a:gd name="connsiteY251" fmla="*/ 5087257 h 6858000"/>
              <a:gd name="connsiteX252" fmla="*/ 3968712 w 4724401"/>
              <a:gd name="connsiteY252" fmla="*/ 4913989 h 6858000"/>
              <a:gd name="connsiteX253" fmla="*/ 2792390 w 4724401"/>
              <a:gd name="connsiteY253" fmla="*/ 5382974 h 6858000"/>
              <a:gd name="connsiteX254" fmla="*/ 2714982 w 4724401"/>
              <a:gd name="connsiteY254" fmla="*/ 5427051 h 6858000"/>
              <a:gd name="connsiteX255" fmla="*/ 2813361 w 4724401"/>
              <a:gd name="connsiteY255" fmla="*/ 6023912 h 6858000"/>
              <a:gd name="connsiteX256" fmla="*/ 2688430 w 4724401"/>
              <a:gd name="connsiteY256" fmla="*/ 6801564 h 6858000"/>
              <a:gd name="connsiteX257" fmla="*/ 2629626 w 4724401"/>
              <a:gd name="connsiteY257" fmla="*/ 6763394 h 6858000"/>
              <a:gd name="connsiteX258" fmla="*/ 2565328 w 4724401"/>
              <a:gd name="connsiteY258" fmla="*/ 5516399 h 6858000"/>
              <a:gd name="connsiteX259" fmla="*/ 1922999 w 4724401"/>
              <a:gd name="connsiteY259" fmla="*/ 5980343 h 6858000"/>
              <a:gd name="connsiteX260" fmla="*/ 1950261 w 4724401"/>
              <a:gd name="connsiteY260" fmla="*/ 6405858 h 6858000"/>
              <a:gd name="connsiteX261" fmla="*/ 2365554 w 4724401"/>
              <a:gd name="connsiteY261" fmla="*/ 6759107 h 6858000"/>
              <a:gd name="connsiteX262" fmla="*/ 2424142 w 4724401"/>
              <a:gd name="connsiteY262" fmla="*/ 6858000 h 6858000"/>
              <a:gd name="connsiteX263" fmla="*/ 2395994 w 4724401"/>
              <a:gd name="connsiteY263" fmla="*/ 6858000 h 6858000"/>
              <a:gd name="connsiteX264" fmla="*/ 2392863 w 4724401"/>
              <a:gd name="connsiteY264" fmla="*/ 6852964 h 6858000"/>
              <a:gd name="connsiteX265" fmla="*/ 2017589 w 4724401"/>
              <a:gd name="connsiteY265" fmla="*/ 6493982 h 6858000"/>
              <a:gd name="connsiteX266" fmla="*/ 2147336 w 4724401"/>
              <a:gd name="connsiteY266" fmla="*/ 6594052 h 6858000"/>
              <a:gd name="connsiteX267" fmla="*/ 2207047 w 4724401"/>
              <a:gd name="connsiteY267" fmla="*/ 6654540 h 6858000"/>
              <a:gd name="connsiteX268" fmla="*/ 2299106 w 4724401"/>
              <a:gd name="connsiteY268" fmla="*/ 6778931 h 6858000"/>
              <a:gd name="connsiteX269" fmla="*/ 2314430 w 4724401"/>
              <a:gd name="connsiteY269" fmla="*/ 6801144 h 6858000"/>
              <a:gd name="connsiteX270" fmla="*/ 2352406 w 4724401"/>
              <a:gd name="connsiteY270" fmla="*/ 6858000 h 6858000"/>
              <a:gd name="connsiteX271" fmla="*/ 2314492 w 4724401"/>
              <a:gd name="connsiteY271" fmla="*/ 6858000 h 6858000"/>
              <a:gd name="connsiteX272" fmla="*/ 2288095 w 4724401"/>
              <a:gd name="connsiteY272" fmla="*/ 6818030 h 6858000"/>
              <a:gd name="connsiteX273" fmla="*/ 2272768 w 4724401"/>
              <a:gd name="connsiteY273" fmla="*/ 6795822 h 6858000"/>
              <a:gd name="connsiteX274" fmla="*/ 2182715 w 4724401"/>
              <a:gd name="connsiteY274" fmla="*/ 6675071 h 6858000"/>
              <a:gd name="connsiteX275" fmla="*/ 2032061 w 4724401"/>
              <a:gd name="connsiteY275" fmla="*/ 6541380 h 6858000"/>
              <a:gd name="connsiteX276" fmla="*/ 2257220 w 4724401"/>
              <a:gd name="connsiteY276" fmla="*/ 6826257 h 6858000"/>
              <a:gd name="connsiteX277" fmla="*/ 2281324 w 4724401"/>
              <a:gd name="connsiteY277" fmla="*/ 6858000 h 6858000"/>
              <a:gd name="connsiteX278" fmla="*/ 2242860 w 4724401"/>
              <a:gd name="connsiteY278" fmla="*/ 6858000 h 6858000"/>
              <a:gd name="connsiteX279" fmla="*/ 2232818 w 4724401"/>
              <a:gd name="connsiteY279" fmla="*/ 6844926 h 6858000"/>
              <a:gd name="connsiteX280" fmla="*/ 1990172 w 4724401"/>
              <a:gd name="connsiteY280" fmla="*/ 6542121 h 6858000"/>
              <a:gd name="connsiteX281" fmla="*/ 2124090 w 4724401"/>
              <a:gd name="connsiteY281" fmla="*/ 6761017 h 6858000"/>
              <a:gd name="connsiteX282" fmla="*/ 2200380 w 4724401"/>
              <a:gd name="connsiteY282" fmla="*/ 6858000 h 6858000"/>
              <a:gd name="connsiteX283" fmla="*/ 2147507 w 4724401"/>
              <a:gd name="connsiteY283" fmla="*/ 6858000 h 6858000"/>
              <a:gd name="connsiteX284" fmla="*/ 2070668 w 4724401"/>
              <a:gd name="connsiteY284" fmla="*/ 6761520 h 6858000"/>
              <a:gd name="connsiteX285" fmla="*/ 1975142 w 4724401"/>
              <a:gd name="connsiteY285" fmla="*/ 6585570 h 6858000"/>
              <a:gd name="connsiteX286" fmla="*/ 2050035 w 4724401"/>
              <a:gd name="connsiteY286" fmla="*/ 6813345 h 6858000"/>
              <a:gd name="connsiteX287" fmla="*/ 2063025 w 4724401"/>
              <a:gd name="connsiteY287" fmla="*/ 6858000 h 6858000"/>
              <a:gd name="connsiteX288" fmla="*/ 2021675 w 4724401"/>
              <a:gd name="connsiteY288" fmla="*/ 6858000 h 6858000"/>
              <a:gd name="connsiteX289" fmla="*/ 2019308 w 4724401"/>
              <a:gd name="connsiteY289" fmla="*/ 6847118 h 6858000"/>
              <a:gd name="connsiteX290" fmla="*/ 1938835 w 4724401"/>
              <a:gd name="connsiteY290" fmla="*/ 6551160 h 6858000"/>
              <a:gd name="connsiteX291" fmla="*/ 1953230 w 4724401"/>
              <a:gd name="connsiteY291" fmla="*/ 6759699 h 6858000"/>
              <a:gd name="connsiteX292" fmla="*/ 1956763 w 4724401"/>
              <a:gd name="connsiteY292" fmla="*/ 6778191 h 6858000"/>
              <a:gd name="connsiteX293" fmla="*/ 1967925 w 4724401"/>
              <a:gd name="connsiteY293" fmla="*/ 6858000 h 6858000"/>
              <a:gd name="connsiteX294" fmla="*/ 1936622 w 4724401"/>
              <a:gd name="connsiteY294" fmla="*/ 6858000 h 6858000"/>
              <a:gd name="connsiteX295" fmla="*/ 1926261 w 4724401"/>
              <a:gd name="connsiteY295" fmla="*/ 6784064 h 6858000"/>
              <a:gd name="connsiteX296" fmla="*/ 1922724 w 4724401"/>
              <a:gd name="connsiteY296" fmla="*/ 6765577 h 6858000"/>
              <a:gd name="connsiteX297" fmla="*/ 1904650 w 4724401"/>
              <a:gd name="connsiteY297" fmla="*/ 6639616 h 6858000"/>
              <a:gd name="connsiteX298" fmla="*/ 1885273 w 4724401"/>
              <a:gd name="connsiteY298" fmla="*/ 6858000 h 6858000"/>
              <a:gd name="connsiteX299" fmla="*/ 1854363 w 4724401"/>
              <a:gd name="connsiteY299" fmla="*/ 6858000 h 6858000"/>
              <a:gd name="connsiteX300" fmla="*/ 1880391 w 4724401"/>
              <a:gd name="connsiteY300" fmla="*/ 6603796 h 6858000"/>
              <a:gd name="connsiteX301" fmla="*/ 1818273 w 4724401"/>
              <a:gd name="connsiteY301" fmla="*/ 6715729 h 6858000"/>
              <a:gd name="connsiteX302" fmla="*/ 1794691 w 4724401"/>
              <a:gd name="connsiteY302" fmla="*/ 6843239 h 6858000"/>
              <a:gd name="connsiteX303" fmla="*/ 1794914 w 4724401"/>
              <a:gd name="connsiteY303" fmla="*/ 6858000 h 6858000"/>
              <a:gd name="connsiteX304" fmla="*/ 1746128 w 4724401"/>
              <a:gd name="connsiteY304" fmla="*/ 6858000 h 6858000"/>
              <a:gd name="connsiteX305" fmla="*/ 1753934 w 4724401"/>
              <a:gd name="connsiteY305" fmla="*/ 6724796 h 6858000"/>
              <a:gd name="connsiteX306" fmla="*/ 1792053 w 4724401"/>
              <a:gd name="connsiteY306" fmla="*/ 6572396 h 6858000"/>
              <a:gd name="connsiteX307" fmla="*/ 1862248 w 4724401"/>
              <a:gd name="connsiteY307" fmla="*/ 6266397 h 6858000"/>
              <a:gd name="connsiteX308" fmla="*/ 1862250 w 4724401"/>
              <a:gd name="connsiteY308" fmla="*/ 6033531 h 6858000"/>
              <a:gd name="connsiteX309" fmla="*/ 1211999 w 4724401"/>
              <a:gd name="connsiteY309" fmla="*/ 6683610 h 6858000"/>
              <a:gd name="connsiteX310" fmla="*/ 1213266 w 4724401"/>
              <a:gd name="connsiteY310" fmla="*/ 6691947 h 6858000"/>
              <a:gd name="connsiteX311" fmla="*/ 1203370 w 4724401"/>
              <a:gd name="connsiteY311" fmla="*/ 6850676 h 6858000"/>
              <a:gd name="connsiteX312" fmla="*/ 1203671 w 4724401"/>
              <a:gd name="connsiteY312" fmla="*/ 6858000 h 6858000"/>
              <a:gd name="connsiteX313" fmla="*/ 1143180 w 4724401"/>
              <a:gd name="connsiteY313" fmla="*/ 6858000 h 6858000"/>
              <a:gd name="connsiteX314" fmla="*/ 1142176 w 4724401"/>
              <a:gd name="connsiteY314" fmla="*/ 6766045 h 6858000"/>
              <a:gd name="connsiteX315" fmla="*/ 1067484 w 4724401"/>
              <a:gd name="connsiteY315" fmla="*/ 6858000 h 6858000"/>
              <a:gd name="connsiteX316" fmla="*/ 953928 w 4724401"/>
              <a:gd name="connsiteY316" fmla="*/ 6858000 h 6858000"/>
              <a:gd name="connsiteX317" fmla="*/ 959715 w 4724401"/>
              <a:gd name="connsiteY317" fmla="*/ 6850185 h 6858000"/>
              <a:gd name="connsiteX318" fmla="*/ 1483788 w 4724401"/>
              <a:gd name="connsiteY318" fmla="*/ 6259174 h 6858000"/>
              <a:gd name="connsiteX319" fmla="*/ 1100671 w 4724401"/>
              <a:gd name="connsiteY319" fmla="*/ 6252137 h 6858000"/>
              <a:gd name="connsiteX320" fmla="*/ 1090144 w 4724401"/>
              <a:gd name="connsiteY320" fmla="*/ 6256748 h 6858000"/>
              <a:gd name="connsiteX321" fmla="*/ 1095872 w 4724401"/>
              <a:gd name="connsiteY321" fmla="*/ 6271892 h 6858000"/>
              <a:gd name="connsiteX322" fmla="*/ 262785 w 4724401"/>
              <a:gd name="connsiteY322" fmla="*/ 6845450 h 6858000"/>
              <a:gd name="connsiteX323" fmla="*/ 209968 w 4724401"/>
              <a:gd name="connsiteY323" fmla="*/ 6770713 h 6858000"/>
              <a:gd name="connsiteX324" fmla="*/ 873460 w 4724401"/>
              <a:gd name="connsiteY324" fmla="*/ 6253768 h 6858000"/>
              <a:gd name="connsiteX325" fmla="*/ 192686 w 4724401"/>
              <a:gd name="connsiteY325" fmla="*/ 5849257 h 6858000"/>
              <a:gd name="connsiteX326" fmla="*/ 4696 w 4724401"/>
              <a:gd name="connsiteY326" fmla="*/ 5697668 h 6858000"/>
              <a:gd name="connsiteX327" fmla="*/ 0 w 4724401"/>
              <a:gd name="connsiteY327" fmla="*/ 5689984 h 6858000"/>
              <a:gd name="connsiteX328" fmla="*/ 0 w 4724401"/>
              <a:gd name="connsiteY328" fmla="*/ 5513472 h 6858000"/>
              <a:gd name="connsiteX329" fmla="*/ 174101 w 4724401"/>
              <a:gd name="connsiteY329" fmla="*/ 5620277 h 6858000"/>
              <a:gd name="connsiteX330" fmla="*/ 891800 w 4724401"/>
              <a:gd name="connsiteY330" fmla="*/ 6036935 h 6858000"/>
              <a:gd name="connsiteX331" fmla="*/ 1072219 w 4724401"/>
              <a:gd name="connsiteY331" fmla="*/ 6169443 h 6858000"/>
              <a:gd name="connsiteX332" fmla="*/ 1074117 w 4724401"/>
              <a:gd name="connsiteY332" fmla="*/ 6170301 h 6858000"/>
              <a:gd name="connsiteX333" fmla="*/ 1083114 w 4724401"/>
              <a:gd name="connsiteY333" fmla="*/ 6174131 h 6858000"/>
              <a:gd name="connsiteX334" fmla="*/ 1543010 w 4724401"/>
              <a:gd name="connsiteY334" fmla="*/ 6191140 h 6858000"/>
              <a:gd name="connsiteX335" fmla="*/ 1551080 w 4724401"/>
              <a:gd name="connsiteY335" fmla="*/ 6195006 h 6858000"/>
              <a:gd name="connsiteX336" fmla="*/ 2345443 w 4724401"/>
              <a:gd name="connsiteY336" fmla="*/ 5549882 h 6858000"/>
              <a:gd name="connsiteX337" fmla="*/ 1721499 w 4724401"/>
              <a:gd name="connsiteY337" fmla="*/ 5599969 h 6858000"/>
              <a:gd name="connsiteX338" fmla="*/ 767716 w 4724401"/>
              <a:gd name="connsiteY338" fmla="*/ 5472768 h 6858000"/>
              <a:gd name="connsiteX339" fmla="*/ 722147 w 4724401"/>
              <a:gd name="connsiteY339" fmla="*/ 5393091 h 6858000"/>
              <a:gd name="connsiteX340" fmla="*/ 1485552 w 4724401"/>
              <a:gd name="connsiteY340" fmla="*/ 5313202 h 6858000"/>
              <a:gd name="connsiteX341" fmla="*/ 2143004 w 4724401"/>
              <a:gd name="connsiteY341" fmla="*/ 5402420 h 6858000"/>
              <a:gd name="connsiteX342" fmla="*/ 1933391 w 4724401"/>
              <a:gd name="connsiteY342" fmla="*/ 5156971 h 6858000"/>
              <a:gd name="connsiteX343" fmla="*/ 1827118 w 4724401"/>
              <a:gd name="connsiteY343" fmla="*/ 4968410 h 6858000"/>
              <a:gd name="connsiteX344" fmla="*/ 1837349 w 4724401"/>
              <a:gd name="connsiteY344" fmla="*/ 4956357 h 6858000"/>
              <a:gd name="connsiteX345" fmla="*/ 2162835 w 4724401"/>
              <a:gd name="connsiteY345" fmla="*/ 5187853 h 6858000"/>
              <a:gd name="connsiteX346" fmla="*/ 2257167 w 4724401"/>
              <a:gd name="connsiteY346" fmla="*/ 5462123 h 6858000"/>
              <a:gd name="connsiteX347" fmla="*/ 2261598 w 4724401"/>
              <a:gd name="connsiteY347" fmla="*/ 5467998 h 6858000"/>
              <a:gd name="connsiteX348" fmla="*/ 2437177 w 4724401"/>
              <a:gd name="connsiteY348" fmla="*/ 5479608 h 6858000"/>
              <a:gd name="connsiteX349" fmla="*/ 2445247 w 4724401"/>
              <a:gd name="connsiteY349" fmla="*/ 5483476 h 6858000"/>
              <a:gd name="connsiteX350" fmla="*/ 2743626 w 4724401"/>
              <a:gd name="connsiteY350" fmla="*/ 5304819 h 6858000"/>
              <a:gd name="connsiteX351" fmla="*/ 3048102 w 4724401"/>
              <a:gd name="connsiteY351" fmla="*/ 5150595 h 6858000"/>
              <a:gd name="connsiteX352" fmla="*/ 1799414 w 4724401"/>
              <a:gd name="connsiteY352" fmla="*/ 4694732 h 6858000"/>
              <a:gd name="connsiteX353" fmla="*/ 1771735 w 4724401"/>
              <a:gd name="connsiteY353" fmla="*/ 4619929 h 6858000"/>
              <a:gd name="connsiteX354" fmla="*/ 3104273 w 4724401"/>
              <a:gd name="connsiteY354" fmla="*/ 5076159 h 6858000"/>
              <a:gd name="connsiteX355" fmla="*/ 3113245 w 4724401"/>
              <a:gd name="connsiteY355" fmla="*/ 5090705 h 6858000"/>
              <a:gd name="connsiteX356" fmla="*/ 3126294 w 4724401"/>
              <a:gd name="connsiteY356" fmla="*/ 5114400 h 6858000"/>
              <a:gd name="connsiteX357" fmla="*/ 3937433 w 4724401"/>
              <a:gd name="connsiteY357" fmla="*/ 4830473 h 6858000"/>
              <a:gd name="connsiteX358" fmla="*/ 3590475 w 4724401"/>
              <a:gd name="connsiteY358" fmla="*/ 4597974 h 6858000"/>
              <a:gd name="connsiteX359" fmla="*/ 3100264 w 4724401"/>
              <a:gd name="connsiteY359" fmla="*/ 4579845 h 6858000"/>
              <a:gd name="connsiteX360" fmla="*/ 2183576 w 4724401"/>
              <a:gd name="connsiteY360" fmla="*/ 4227150 h 6858000"/>
              <a:gd name="connsiteX361" fmla="*/ 2151029 w 4724401"/>
              <a:gd name="connsiteY361" fmla="*/ 4146947 h 6858000"/>
              <a:gd name="connsiteX362" fmla="*/ 3563434 w 4724401"/>
              <a:gd name="connsiteY362" fmla="*/ 4469115 h 6858000"/>
              <a:gd name="connsiteX363" fmla="*/ 3177952 w 4724401"/>
              <a:gd name="connsiteY363" fmla="*/ 3657386 h 6858000"/>
              <a:gd name="connsiteX364" fmla="*/ 3174829 w 4724401"/>
              <a:gd name="connsiteY364" fmla="*/ 3620110 h 6858000"/>
              <a:gd name="connsiteX365" fmla="*/ 3429186 w 4724401"/>
              <a:gd name="connsiteY365" fmla="*/ 3458784 h 6858000"/>
              <a:gd name="connsiteX366" fmla="*/ 3446761 w 4724401"/>
              <a:gd name="connsiteY366" fmla="*/ 3461278 h 6858000"/>
              <a:gd name="connsiteX367" fmla="*/ 4419733 w 4724401"/>
              <a:gd name="connsiteY367" fmla="*/ 3963555 h 6858000"/>
              <a:gd name="connsiteX368" fmla="*/ 4659448 w 4724401"/>
              <a:gd name="connsiteY368" fmla="*/ 4172746 h 6858000"/>
              <a:gd name="connsiteX369" fmla="*/ 4724401 w 4724401"/>
              <a:gd name="connsiteY369" fmla="*/ 4275524 h 6858000"/>
              <a:gd name="connsiteX370" fmla="*/ 4724401 w 4724401"/>
              <a:gd name="connsiteY370" fmla="*/ 4519331 h 6858000"/>
              <a:gd name="connsiteX371" fmla="*/ 4695727 w 4724401"/>
              <a:gd name="connsiteY371" fmla="*/ 4489837 h 6858000"/>
              <a:gd name="connsiteX372" fmla="*/ 4036318 w 4724401"/>
              <a:gd name="connsiteY372" fmla="*/ 4147013 h 6858000"/>
              <a:gd name="connsiteX373" fmla="*/ 3432098 w 4724401"/>
              <a:gd name="connsiteY373" fmla="*/ 3537312 h 6858000"/>
              <a:gd name="connsiteX374" fmla="*/ 3429186 w 4724401"/>
              <a:gd name="connsiteY374" fmla="*/ 3458784 h 6858000"/>
              <a:gd name="connsiteX375" fmla="*/ 4287835 w 4724401"/>
              <a:gd name="connsiteY375" fmla="*/ 3252276 h 6858000"/>
              <a:gd name="connsiteX376" fmla="*/ 4305321 w 4724401"/>
              <a:gd name="connsiteY376" fmla="*/ 3256953 h 6858000"/>
              <a:gd name="connsiteX377" fmla="*/ 4633631 w 4724401"/>
              <a:gd name="connsiteY377" fmla="*/ 3503706 h 6858000"/>
              <a:gd name="connsiteX378" fmla="*/ 4724401 w 4724401"/>
              <a:gd name="connsiteY378" fmla="*/ 3579225 h 6858000"/>
              <a:gd name="connsiteX379" fmla="*/ 4724401 w 4724401"/>
              <a:gd name="connsiteY379" fmla="*/ 3637622 h 6858000"/>
              <a:gd name="connsiteX380" fmla="*/ 4594837 w 4724401"/>
              <a:gd name="connsiteY380" fmla="*/ 3532274 h 6858000"/>
              <a:gd name="connsiteX381" fmla="*/ 4441737 w 4724401"/>
              <a:gd name="connsiteY381" fmla="*/ 3399734 h 6858000"/>
              <a:gd name="connsiteX382" fmla="*/ 4431236 w 4724401"/>
              <a:gd name="connsiteY382" fmla="*/ 3400954 h 6858000"/>
              <a:gd name="connsiteX383" fmla="*/ 4557150 w 4724401"/>
              <a:gd name="connsiteY383" fmla="*/ 3510023 h 6858000"/>
              <a:gd name="connsiteX384" fmla="*/ 4709959 w 4724401"/>
              <a:gd name="connsiteY384" fmla="*/ 3658245 h 6858000"/>
              <a:gd name="connsiteX385" fmla="*/ 4724401 w 4724401"/>
              <a:gd name="connsiteY385" fmla="*/ 3673072 h 6858000"/>
              <a:gd name="connsiteX386" fmla="*/ 4724401 w 4724401"/>
              <a:gd name="connsiteY386" fmla="*/ 3718516 h 6858000"/>
              <a:gd name="connsiteX387" fmla="*/ 4642986 w 4724401"/>
              <a:gd name="connsiteY387" fmla="*/ 3635718 h 6858000"/>
              <a:gd name="connsiteX388" fmla="*/ 4440129 w 4724401"/>
              <a:gd name="connsiteY388" fmla="*/ 3448571 h 6858000"/>
              <a:gd name="connsiteX389" fmla="*/ 4700658 w 4724401"/>
              <a:gd name="connsiteY389" fmla="*/ 3767518 h 6858000"/>
              <a:gd name="connsiteX390" fmla="*/ 4724401 w 4724401"/>
              <a:gd name="connsiteY390" fmla="*/ 3790032 h 6858000"/>
              <a:gd name="connsiteX391" fmla="*/ 4724401 w 4724401"/>
              <a:gd name="connsiteY391" fmla="*/ 3871856 h 6858000"/>
              <a:gd name="connsiteX392" fmla="*/ 4649232 w 4724401"/>
              <a:gd name="connsiteY392" fmla="*/ 3785028 h 6858000"/>
              <a:gd name="connsiteX393" fmla="*/ 4294126 w 4724401"/>
              <a:gd name="connsiteY393" fmla="*/ 3303048 h 6858000"/>
              <a:gd name="connsiteX394" fmla="*/ 4287835 w 4724401"/>
              <a:gd name="connsiteY394" fmla="*/ 3252276 h 6858000"/>
              <a:gd name="connsiteX395" fmla="*/ 1318687 w 4724401"/>
              <a:gd name="connsiteY395" fmla="*/ 3113840 h 6858000"/>
              <a:gd name="connsiteX396" fmla="*/ 1066793 w 4724401"/>
              <a:gd name="connsiteY396" fmla="*/ 3212171 h 6858000"/>
              <a:gd name="connsiteX397" fmla="*/ 993319 w 4724401"/>
              <a:gd name="connsiteY397" fmla="*/ 3247648 h 6858000"/>
              <a:gd name="connsiteX398" fmla="*/ 853081 w 4724401"/>
              <a:gd name="connsiteY398" fmla="*/ 3312410 h 6858000"/>
              <a:gd name="connsiteX399" fmla="*/ 805957 w 4724401"/>
              <a:gd name="connsiteY399" fmla="*/ 3330443 h 6858000"/>
              <a:gd name="connsiteX400" fmla="*/ 1318687 w 4724401"/>
              <a:gd name="connsiteY400" fmla="*/ 3113840 h 6858000"/>
              <a:gd name="connsiteX401" fmla="*/ 1238695 w 4724401"/>
              <a:gd name="connsiteY401" fmla="*/ 3076820 h 6858000"/>
              <a:gd name="connsiteX402" fmla="*/ 716371 w 4724401"/>
              <a:gd name="connsiteY402" fmla="*/ 3293249 h 6858000"/>
              <a:gd name="connsiteX403" fmla="*/ 579522 w 4724401"/>
              <a:gd name="connsiteY403" fmla="*/ 3371759 h 6858000"/>
              <a:gd name="connsiteX404" fmla="*/ 600288 w 4724401"/>
              <a:gd name="connsiteY404" fmla="*/ 3365555 h 6858000"/>
              <a:gd name="connsiteX405" fmla="*/ 840692 w 4724401"/>
              <a:gd name="connsiteY405" fmla="*/ 3284921 h 6858000"/>
              <a:gd name="connsiteX406" fmla="*/ 979248 w 4724401"/>
              <a:gd name="connsiteY406" fmla="*/ 3221003 h 6858000"/>
              <a:gd name="connsiteX407" fmla="*/ 1053282 w 4724401"/>
              <a:gd name="connsiteY407" fmla="*/ 3185247 h 6858000"/>
              <a:gd name="connsiteX408" fmla="*/ 1320603 w 4724401"/>
              <a:gd name="connsiteY408" fmla="*/ 3081281 h 6858000"/>
              <a:gd name="connsiteX409" fmla="*/ 1238695 w 4724401"/>
              <a:gd name="connsiteY409" fmla="*/ 3076820 h 6858000"/>
              <a:gd name="connsiteX410" fmla="*/ 2399523 w 4724401"/>
              <a:gd name="connsiteY410" fmla="*/ 1428234 h 6858000"/>
              <a:gd name="connsiteX411" fmla="*/ 2224982 w 4724401"/>
              <a:gd name="connsiteY411" fmla="*/ 1826201 h 6858000"/>
              <a:gd name="connsiteX412" fmla="*/ 2096099 w 4724401"/>
              <a:gd name="connsiteY412" fmla="*/ 2345900 h 6858000"/>
              <a:gd name="connsiteX413" fmla="*/ 2283317 w 4724401"/>
              <a:gd name="connsiteY413" fmla="*/ 1796925 h 6858000"/>
              <a:gd name="connsiteX414" fmla="*/ 2448558 w 4724401"/>
              <a:gd name="connsiteY414" fmla="*/ 1373435 h 6858000"/>
              <a:gd name="connsiteX415" fmla="*/ 2312521 w 4724401"/>
              <a:gd name="connsiteY415" fmla="*/ 1806140 h 6858000"/>
              <a:gd name="connsiteX416" fmla="*/ 2127533 w 4724401"/>
              <a:gd name="connsiteY416" fmla="*/ 2348380 h 6858000"/>
              <a:gd name="connsiteX417" fmla="*/ 2358080 w 4724401"/>
              <a:gd name="connsiteY417" fmla="*/ 1866134 h 6858000"/>
              <a:gd name="connsiteX418" fmla="*/ 2407436 w 4724401"/>
              <a:gd name="connsiteY418" fmla="*/ 1651070 h 6858000"/>
              <a:gd name="connsiteX419" fmla="*/ 2448558 w 4724401"/>
              <a:gd name="connsiteY419" fmla="*/ 1373435 h 6858000"/>
              <a:gd name="connsiteX420" fmla="*/ 278707 w 4724401"/>
              <a:gd name="connsiteY420" fmla="*/ 1352270 h 6858000"/>
              <a:gd name="connsiteX421" fmla="*/ 321570 w 4724401"/>
              <a:gd name="connsiteY421" fmla="*/ 1861610 h 6858000"/>
              <a:gd name="connsiteX422" fmla="*/ 294281 w 4724401"/>
              <a:gd name="connsiteY422" fmla="*/ 1440658 h 6858000"/>
              <a:gd name="connsiteX423" fmla="*/ 1423821 w 4724401"/>
              <a:gd name="connsiteY423" fmla="*/ 1351958 h 6858000"/>
              <a:gd name="connsiteX424" fmla="*/ 1638521 w 4724401"/>
              <a:gd name="connsiteY424" fmla="*/ 1908470 h 6858000"/>
              <a:gd name="connsiteX425" fmla="*/ 1754199 w 4724401"/>
              <a:gd name="connsiteY425" fmla="*/ 2149284 h 6858000"/>
              <a:gd name="connsiteX426" fmla="*/ 1908359 w 4724401"/>
              <a:gd name="connsiteY426" fmla="*/ 2364988 h 6858000"/>
              <a:gd name="connsiteX427" fmla="*/ 1647661 w 4724401"/>
              <a:gd name="connsiteY427" fmla="*/ 1825945 h 6858000"/>
              <a:gd name="connsiteX428" fmla="*/ 1423821 w 4724401"/>
              <a:gd name="connsiteY428" fmla="*/ 1351958 h 6858000"/>
              <a:gd name="connsiteX429" fmla="*/ 1431890 w 4724401"/>
              <a:gd name="connsiteY429" fmla="*/ 1306475 h 6858000"/>
              <a:gd name="connsiteX430" fmla="*/ 1507597 w 4724401"/>
              <a:gd name="connsiteY430" fmla="*/ 1446132 h 6858000"/>
              <a:gd name="connsiteX431" fmla="*/ 1674586 w 4724401"/>
              <a:gd name="connsiteY431" fmla="*/ 1813832 h 6858000"/>
              <a:gd name="connsiteX432" fmla="*/ 1815950 w 4724401"/>
              <a:gd name="connsiteY432" fmla="*/ 2128564 h 6858000"/>
              <a:gd name="connsiteX433" fmla="*/ 1984242 w 4724401"/>
              <a:gd name="connsiteY433" fmla="*/ 2430829 h 6858000"/>
              <a:gd name="connsiteX434" fmla="*/ 2014023 w 4724401"/>
              <a:gd name="connsiteY434" fmla="*/ 2450995 h 6858000"/>
              <a:gd name="connsiteX435" fmla="*/ 1747337 w 4724401"/>
              <a:gd name="connsiteY435" fmla="*/ 1855264 h 6858000"/>
              <a:gd name="connsiteX436" fmla="*/ 1533749 w 4724401"/>
              <a:gd name="connsiteY436" fmla="*/ 1478656 h 6858000"/>
              <a:gd name="connsiteX437" fmla="*/ 1431890 w 4724401"/>
              <a:gd name="connsiteY437" fmla="*/ 1306475 h 6858000"/>
              <a:gd name="connsiteX438" fmla="*/ 655236 w 4724401"/>
              <a:gd name="connsiteY438" fmla="*/ 1268632 h 6858000"/>
              <a:gd name="connsiteX439" fmla="*/ 839521 w 4724401"/>
              <a:gd name="connsiteY439" fmla="*/ 1685315 h 6858000"/>
              <a:gd name="connsiteX440" fmla="*/ 1109416 w 4724401"/>
              <a:gd name="connsiteY440" fmla="*/ 2061663 h 6858000"/>
              <a:gd name="connsiteX441" fmla="*/ 1298300 w 4724401"/>
              <a:gd name="connsiteY441" fmla="*/ 2247742 h 6858000"/>
              <a:gd name="connsiteX442" fmla="*/ 1125871 w 4724401"/>
              <a:gd name="connsiteY442" fmla="*/ 1989513 h 6858000"/>
              <a:gd name="connsiteX443" fmla="*/ 981574 w 4724401"/>
              <a:gd name="connsiteY443" fmla="*/ 1783157 h 6858000"/>
              <a:gd name="connsiteX444" fmla="*/ 922198 w 4724401"/>
              <a:gd name="connsiteY444" fmla="*/ 1677437 h 6858000"/>
              <a:gd name="connsiteX445" fmla="*/ 869293 w 4724401"/>
              <a:gd name="connsiteY445" fmla="*/ 1583214 h 6858000"/>
              <a:gd name="connsiteX446" fmla="*/ 751431 w 4724401"/>
              <a:gd name="connsiteY446" fmla="*/ 1405731 h 6858000"/>
              <a:gd name="connsiteX447" fmla="*/ 291466 w 4724401"/>
              <a:gd name="connsiteY447" fmla="*/ 1250369 h 6858000"/>
              <a:gd name="connsiteX448" fmla="*/ 323180 w 4724401"/>
              <a:gd name="connsiteY448" fmla="*/ 1435283 h 6858000"/>
              <a:gd name="connsiteX449" fmla="*/ 349381 w 4724401"/>
              <a:gd name="connsiteY449" fmla="*/ 1875041 h 6858000"/>
              <a:gd name="connsiteX450" fmla="*/ 374363 w 4724401"/>
              <a:gd name="connsiteY450" fmla="*/ 1506494 h 6858000"/>
              <a:gd name="connsiteX451" fmla="*/ 302168 w 4724401"/>
              <a:gd name="connsiteY451" fmla="*/ 1274495 h 6858000"/>
              <a:gd name="connsiteX452" fmla="*/ 291466 w 4724401"/>
              <a:gd name="connsiteY452" fmla="*/ 1250369 h 6858000"/>
              <a:gd name="connsiteX453" fmla="*/ 678222 w 4724401"/>
              <a:gd name="connsiteY453" fmla="*/ 1248670 h 6858000"/>
              <a:gd name="connsiteX454" fmla="*/ 775536 w 4724401"/>
              <a:gd name="connsiteY454" fmla="*/ 1388015 h 6858000"/>
              <a:gd name="connsiteX455" fmla="*/ 894529 w 4724401"/>
              <a:gd name="connsiteY455" fmla="*/ 1567739 h 6858000"/>
              <a:gd name="connsiteX456" fmla="*/ 948000 w 4724401"/>
              <a:gd name="connsiteY456" fmla="*/ 1663088 h 6858000"/>
              <a:gd name="connsiteX457" fmla="*/ 1006812 w 4724401"/>
              <a:gd name="connsiteY457" fmla="*/ 1767683 h 6858000"/>
              <a:gd name="connsiteX458" fmla="*/ 1149133 w 4724401"/>
              <a:gd name="connsiteY458" fmla="*/ 1971513 h 6858000"/>
              <a:gd name="connsiteX459" fmla="*/ 1333952 w 4724401"/>
              <a:gd name="connsiteY459" fmla="*/ 2251620 h 6858000"/>
              <a:gd name="connsiteX460" fmla="*/ 1337329 w 4724401"/>
              <a:gd name="connsiteY460" fmla="*/ 2258350 h 6858000"/>
              <a:gd name="connsiteX461" fmla="*/ 1014726 w 4724401"/>
              <a:gd name="connsiteY461" fmla="*/ 1615556 h 6858000"/>
              <a:gd name="connsiteX462" fmla="*/ 678222 w 4724401"/>
              <a:gd name="connsiteY462" fmla="*/ 1248670 h 6858000"/>
              <a:gd name="connsiteX463" fmla="*/ 4002475 w 4724401"/>
              <a:gd name="connsiteY463" fmla="*/ 1037802 h 6858000"/>
              <a:gd name="connsiteX464" fmla="*/ 4000324 w 4724401"/>
              <a:gd name="connsiteY464" fmla="*/ 1039362 h 6858000"/>
              <a:gd name="connsiteX465" fmla="*/ 4002862 w 4724401"/>
              <a:gd name="connsiteY465" fmla="*/ 1042866 h 6858000"/>
              <a:gd name="connsiteX466" fmla="*/ 4002475 w 4724401"/>
              <a:gd name="connsiteY466" fmla="*/ 1037802 h 6858000"/>
              <a:gd name="connsiteX467" fmla="*/ 506322 w 4724401"/>
              <a:gd name="connsiteY467" fmla="*/ 1020997 h 6858000"/>
              <a:gd name="connsiteX468" fmla="*/ 533068 w 4724401"/>
              <a:gd name="connsiteY468" fmla="*/ 1029409 h 6858000"/>
              <a:gd name="connsiteX469" fmla="*/ 1232525 w 4724401"/>
              <a:gd name="connsiteY469" fmla="*/ 1804675 h 6858000"/>
              <a:gd name="connsiteX470" fmla="*/ 1388858 w 4724401"/>
              <a:gd name="connsiteY470" fmla="*/ 2368011 h 6858000"/>
              <a:gd name="connsiteX471" fmla="*/ 1384098 w 4724401"/>
              <a:gd name="connsiteY471" fmla="*/ 2378125 h 6858000"/>
              <a:gd name="connsiteX472" fmla="*/ 1425393 w 4724401"/>
              <a:gd name="connsiteY472" fmla="*/ 2589124 h 6858000"/>
              <a:gd name="connsiteX473" fmla="*/ 1424001 w 4724401"/>
              <a:gd name="connsiteY473" fmla="*/ 2597541 h 6858000"/>
              <a:gd name="connsiteX474" fmla="*/ 2152729 w 4724401"/>
              <a:gd name="connsiteY474" fmla="*/ 2864487 h 6858000"/>
              <a:gd name="connsiteX475" fmla="*/ 2020609 w 4724401"/>
              <a:gd name="connsiteY475" fmla="*/ 2539671 h 6858000"/>
              <a:gd name="connsiteX476" fmla="*/ 2018920 w 4724401"/>
              <a:gd name="connsiteY476" fmla="*/ 2536309 h 6858000"/>
              <a:gd name="connsiteX477" fmla="*/ 1342441 w 4724401"/>
              <a:gd name="connsiteY477" fmla="*/ 1173017 h 6858000"/>
              <a:gd name="connsiteX478" fmla="*/ 1367925 w 4724401"/>
              <a:gd name="connsiteY478" fmla="*/ 1135648 h 6858000"/>
              <a:gd name="connsiteX479" fmla="*/ 1771401 w 4724401"/>
              <a:gd name="connsiteY479" fmla="*/ 1806673 h 6858000"/>
              <a:gd name="connsiteX480" fmla="*/ 1972385 w 4724401"/>
              <a:gd name="connsiteY480" fmla="*/ 2198735 h 6858000"/>
              <a:gd name="connsiteX481" fmla="*/ 2040892 w 4724401"/>
              <a:gd name="connsiteY481" fmla="*/ 2405205 h 6858000"/>
              <a:gd name="connsiteX482" fmla="*/ 2131689 w 4724401"/>
              <a:gd name="connsiteY482" fmla="*/ 1936926 h 6858000"/>
              <a:gd name="connsiteX483" fmla="*/ 2454820 w 4724401"/>
              <a:gd name="connsiteY483" fmla="*/ 1248808 h 6858000"/>
              <a:gd name="connsiteX484" fmla="*/ 2492512 w 4724401"/>
              <a:gd name="connsiteY484" fmla="*/ 1302920 h 6858000"/>
              <a:gd name="connsiteX485" fmla="*/ 2081216 w 4724401"/>
              <a:gd name="connsiteY485" fmla="*/ 2527513 h 6858000"/>
              <a:gd name="connsiteX486" fmla="*/ 2081211 w 4724401"/>
              <a:gd name="connsiteY486" fmla="*/ 2528916 h 6858000"/>
              <a:gd name="connsiteX487" fmla="*/ 2199067 w 4724401"/>
              <a:gd name="connsiteY487" fmla="*/ 2884061 h 6858000"/>
              <a:gd name="connsiteX488" fmla="*/ 3192586 w 4724401"/>
              <a:gd name="connsiteY488" fmla="*/ 3411496 h 6858000"/>
              <a:gd name="connsiteX489" fmla="*/ 3182620 w 4724401"/>
              <a:gd name="connsiteY489" fmla="*/ 3483279 h 6858000"/>
              <a:gd name="connsiteX490" fmla="*/ 2435119 w 4724401"/>
              <a:gd name="connsiteY490" fmla="*/ 3080173 h 6858000"/>
              <a:gd name="connsiteX491" fmla="*/ 2410152 w 4724401"/>
              <a:gd name="connsiteY491" fmla="*/ 3063751 h 6858000"/>
              <a:gd name="connsiteX492" fmla="*/ 2408099 w 4724401"/>
              <a:gd name="connsiteY492" fmla="*/ 3064403 h 6858000"/>
              <a:gd name="connsiteX493" fmla="*/ 2407218 w 4724401"/>
              <a:gd name="connsiteY493" fmla="*/ 3070324 h 6858000"/>
              <a:gd name="connsiteX494" fmla="*/ 2380138 w 4724401"/>
              <a:gd name="connsiteY494" fmla="*/ 3099341 h 6858000"/>
              <a:gd name="connsiteX495" fmla="*/ 1765923 w 4724401"/>
              <a:gd name="connsiteY495" fmla="*/ 3581043 h 6858000"/>
              <a:gd name="connsiteX496" fmla="*/ 1702258 w 4724401"/>
              <a:gd name="connsiteY496" fmla="*/ 3612286 h 6858000"/>
              <a:gd name="connsiteX497" fmla="*/ 1538370 w 4724401"/>
              <a:gd name="connsiteY497" fmla="*/ 3811804 h 6858000"/>
              <a:gd name="connsiteX498" fmla="*/ 542867 w 4724401"/>
              <a:gd name="connsiteY498" fmla="*/ 4944092 h 6858000"/>
              <a:gd name="connsiteX499" fmla="*/ 515800 w 4724401"/>
              <a:gd name="connsiteY499" fmla="*/ 4862180 h 6858000"/>
              <a:gd name="connsiteX500" fmla="*/ 909145 w 4724401"/>
              <a:gd name="connsiteY500" fmla="*/ 4199225 h 6858000"/>
              <a:gd name="connsiteX501" fmla="*/ 1214067 w 4724401"/>
              <a:gd name="connsiteY501" fmla="*/ 3908561 h 6858000"/>
              <a:gd name="connsiteX502" fmla="*/ 640967 w 4724401"/>
              <a:gd name="connsiteY502" fmla="*/ 4105601 h 6858000"/>
              <a:gd name="connsiteX503" fmla="*/ 112563 w 4724401"/>
              <a:gd name="connsiteY503" fmla="*/ 4396952 h 6858000"/>
              <a:gd name="connsiteX504" fmla="*/ 0 w 4724401"/>
              <a:gd name="connsiteY504" fmla="*/ 4466006 h 6858000"/>
              <a:gd name="connsiteX505" fmla="*/ 0 w 4724401"/>
              <a:gd name="connsiteY505" fmla="*/ 4233763 h 6858000"/>
              <a:gd name="connsiteX506" fmla="*/ 36881 w 4724401"/>
              <a:gd name="connsiteY506" fmla="*/ 4200118 h 6858000"/>
              <a:gd name="connsiteX507" fmla="*/ 910534 w 4724401"/>
              <a:gd name="connsiteY507" fmla="*/ 3629753 h 6858000"/>
              <a:gd name="connsiteX508" fmla="*/ 1578717 w 4724401"/>
              <a:gd name="connsiteY508" fmla="*/ 3575982 h 6858000"/>
              <a:gd name="connsiteX509" fmla="*/ 2338780 w 4724401"/>
              <a:gd name="connsiteY509" fmla="*/ 3033725 h 6858000"/>
              <a:gd name="connsiteX510" fmla="*/ 1807991 w 4724401"/>
              <a:gd name="connsiteY510" fmla="*/ 2807184 h 6858000"/>
              <a:gd name="connsiteX511" fmla="*/ 1416358 w 4724401"/>
              <a:gd name="connsiteY511" fmla="*/ 3112571 h 6858000"/>
              <a:gd name="connsiteX512" fmla="*/ 939066 w 4724401"/>
              <a:gd name="connsiteY512" fmla="*/ 3378798 h 6858000"/>
              <a:gd name="connsiteX513" fmla="*/ 115099 w 4724401"/>
              <a:gd name="connsiteY513" fmla="*/ 3607650 h 6858000"/>
              <a:gd name="connsiteX514" fmla="*/ 97284 w 4724401"/>
              <a:gd name="connsiteY514" fmla="*/ 3520393 h 6858000"/>
              <a:gd name="connsiteX515" fmla="*/ 922050 w 4724401"/>
              <a:gd name="connsiteY515" fmla="*/ 3074867 h 6858000"/>
              <a:gd name="connsiteX516" fmla="*/ 1405265 w 4724401"/>
              <a:gd name="connsiteY516" fmla="*/ 3016319 h 6858000"/>
              <a:gd name="connsiteX517" fmla="*/ 1407512 w 4724401"/>
              <a:gd name="connsiteY517" fmla="*/ 3018001 h 6858000"/>
              <a:gd name="connsiteX518" fmla="*/ 1726266 w 4724401"/>
              <a:gd name="connsiteY518" fmla="*/ 2777274 h 6858000"/>
              <a:gd name="connsiteX519" fmla="*/ 625390 w 4724401"/>
              <a:gd name="connsiteY519" fmla="*/ 2514541 h 6858000"/>
              <a:gd name="connsiteX520" fmla="*/ 619799 w 4724401"/>
              <a:gd name="connsiteY520" fmla="*/ 2527180 h 6858000"/>
              <a:gd name="connsiteX521" fmla="*/ 310030 w 4724401"/>
              <a:gd name="connsiteY521" fmla="*/ 2771818 h 6858000"/>
              <a:gd name="connsiteX522" fmla="*/ 173877 w 4724401"/>
              <a:gd name="connsiteY522" fmla="*/ 2937056 h 6858000"/>
              <a:gd name="connsiteX523" fmla="*/ 77889 w 4724401"/>
              <a:gd name="connsiteY523" fmla="*/ 3138440 h 6858000"/>
              <a:gd name="connsiteX524" fmla="*/ 0 w 4724401"/>
              <a:gd name="connsiteY524" fmla="*/ 3271395 h 6858000"/>
              <a:gd name="connsiteX525" fmla="*/ 0 w 4724401"/>
              <a:gd name="connsiteY525" fmla="*/ 3153002 h 6858000"/>
              <a:gd name="connsiteX526" fmla="*/ 2386 w 4724401"/>
              <a:gd name="connsiteY526" fmla="*/ 3149203 h 6858000"/>
              <a:gd name="connsiteX527" fmla="*/ 89753 w 4724401"/>
              <a:gd name="connsiteY527" fmla="*/ 2987702 h 6858000"/>
              <a:gd name="connsiteX528" fmla="*/ 76869 w 4724401"/>
              <a:gd name="connsiteY528" fmla="*/ 3005404 h 6858000"/>
              <a:gd name="connsiteX529" fmla="*/ 32049 w 4724401"/>
              <a:gd name="connsiteY529" fmla="*/ 3065814 h 6858000"/>
              <a:gd name="connsiteX530" fmla="*/ 0 w 4724401"/>
              <a:gd name="connsiteY530" fmla="*/ 3108744 h 6858000"/>
              <a:gd name="connsiteX531" fmla="*/ 0 w 4724401"/>
              <a:gd name="connsiteY531" fmla="*/ 3058059 h 6858000"/>
              <a:gd name="connsiteX532" fmla="*/ 7610 w 4724401"/>
              <a:gd name="connsiteY532" fmla="*/ 3047889 h 6858000"/>
              <a:gd name="connsiteX533" fmla="*/ 52419 w 4724401"/>
              <a:gd name="connsiteY533" fmla="*/ 2987479 h 6858000"/>
              <a:gd name="connsiteX534" fmla="*/ 59142 w 4724401"/>
              <a:gd name="connsiteY534" fmla="*/ 2978488 h 6858000"/>
              <a:gd name="connsiteX535" fmla="*/ 0 w 4724401"/>
              <a:gd name="connsiteY535" fmla="*/ 3015334 h 6858000"/>
              <a:gd name="connsiteX536" fmla="*/ 0 w 4724401"/>
              <a:gd name="connsiteY536" fmla="*/ 2914286 h 6858000"/>
              <a:gd name="connsiteX537" fmla="*/ 36383 w 4724401"/>
              <a:gd name="connsiteY537" fmla="*/ 2901128 h 6858000"/>
              <a:gd name="connsiteX538" fmla="*/ 156329 w 4724401"/>
              <a:gd name="connsiteY538" fmla="*/ 2840533 h 6858000"/>
              <a:gd name="connsiteX539" fmla="*/ 358355 w 4724401"/>
              <a:gd name="connsiteY539" fmla="*/ 2620471 h 6858000"/>
              <a:gd name="connsiteX540" fmla="*/ 510577 w 4724401"/>
              <a:gd name="connsiteY540" fmla="*/ 2501244 h 6858000"/>
              <a:gd name="connsiteX541" fmla="*/ 211967 w 4724401"/>
              <a:gd name="connsiteY541" fmla="*/ 2479171 h 6858000"/>
              <a:gd name="connsiteX542" fmla="*/ 0 w 4724401"/>
              <a:gd name="connsiteY542" fmla="*/ 2476398 h 6858000"/>
              <a:gd name="connsiteX543" fmla="*/ 0 w 4724401"/>
              <a:gd name="connsiteY543" fmla="*/ 2389189 h 6858000"/>
              <a:gd name="connsiteX544" fmla="*/ 103062 w 4724401"/>
              <a:gd name="connsiteY544" fmla="*/ 2389518 h 6858000"/>
              <a:gd name="connsiteX545" fmla="*/ 510734 w 4724401"/>
              <a:gd name="connsiteY545" fmla="*/ 2416201 h 6858000"/>
              <a:gd name="connsiteX546" fmla="*/ 279257 w 4724401"/>
              <a:gd name="connsiteY546" fmla="*/ 2092102 h 6858000"/>
              <a:gd name="connsiteX547" fmla="*/ 65265 w 4724401"/>
              <a:gd name="connsiteY547" fmla="*/ 2006049 h 6858000"/>
              <a:gd name="connsiteX548" fmla="*/ 0 w 4724401"/>
              <a:gd name="connsiteY548" fmla="*/ 1982532 h 6858000"/>
              <a:gd name="connsiteX549" fmla="*/ 0 w 4724401"/>
              <a:gd name="connsiteY549" fmla="*/ 1912789 h 6858000"/>
              <a:gd name="connsiteX550" fmla="*/ 97460 w 4724401"/>
              <a:gd name="connsiteY550" fmla="*/ 1953725 h 6858000"/>
              <a:gd name="connsiteX551" fmla="*/ 221272 w 4724401"/>
              <a:gd name="connsiteY551" fmla="*/ 1980766 h 6858000"/>
              <a:gd name="connsiteX552" fmla="*/ 116765 w 4724401"/>
              <a:gd name="connsiteY552" fmla="*/ 1911033 h 6858000"/>
              <a:gd name="connsiteX553" fmla="*/ 16405 w 4724401"/>
              <a:gd name="connsiteY553" fmla="*/ 1803412 h 6858000"/>
              <a:gd name="connsiteX554" fmla="*/ 0 w 4724401"/>
              <a:gd name="connsiteY554" fmla="*/ 1784777 h 6858000"/>
              <a:gd name="connsiteX555" fmla="*/ 0 w 4724401"/>
              <a:gd name="connsiteY555" fmla="*/ 1740082 h 6858000"/>
              <a:gd name="connsiteX556" fmla="*/ 39394 w 4724401"/>
              <a:gd name="connsiteY556" fmla="*/ 1784856 h 6858000"/>
              <a:gd name="connsiteX557" fmla="*/ 135813 w 4724401"/>
              <a:gd name="connsiteY557" fmla="*/ 1888838 h 6858000"/>
              <a:gd name="connsiteX558" fmla="*/ 242575 w 4724401"/>
              <a:gd name="connsiteY558" fmla="*/ 1958841 h 6858000"/>
              <a:gd name="connsiteX559" fmla="*/ 82197 w 4724401"/>
              <a:gd name="connsiteY559" fmla="*/ 1754826 h 6858000"/>
              <a:gd name="connsiteX560" fmla="*/ 0 w 4724401"/>
              <a:gd name="connsiteY560" fmla="*/ 1679650 h 6858000"/>
              <a:gd name="connsiteX561" fmla="*/ 0 w 4724401"/>
              <a:gd name="connsiteY561" fmla="*/ 1602463 h 6858000"/>
              <a:gd name="connsiteX562" fmla="*/ 84689 w 4724401"/>
              <a:gd name="connsiteY562" fmla="*/ 1677442 h 6858000"/>
              <a:gd name="connsiteX563" fmla="*/ 298437 w 4724401"/>
              <a:gd name="connsiteY563" fmla="*/ 1968019 h 6858000"/>
              <a:gd name="connsiteX564" fmla="*/ 227269 w 4724401"/>
              <a:gd name="connsiteY564" fmla="*/ 1114064 h 6858000"/>
              <a:gd name="connsiteX565" fmla="*/ 248003 w 4724401"/>
              <a:gd name="connsiteY565" fmla="*/ 1089613 h 6858000"/>
              <a:gd name="connsiteX566" fmla="*/ 427020 w 4724401"/>
              <a:gd name="connsiteY566" fmla="*/ 1619803 h 6858000"/>
              <a:gd name="connsiteX567" fmla="*/ 340345 w 4724401"/>
              <a:gd name="connsiteY567" fmla="*/ 2027739 h 6858000"/>
              <a:gd name="connsiteX568" fmla="*/ 360865 w 4724401"/>
              <a:gd name="connsiteY568" fmla="*/ 2044827 h 6858000"/>
              <a:gd name="connsiteX569" fmla="*/ 560414 w 4724401"/>
              <a:gd name="connsiteY569" fmla="*/ 2421457 h 6858000"/>
              <a:gd name="connsiteX570" fmla="*/ 1359703 w 4724401"/>
              <a:gd name="connsiteY570" fmla="*/ 2578554 h 6858000"/>
              <a:gd name="connsiteX571" fmla="*/ 1359422 w 4724401"/>
              <a:gd name="connsiteY571" fmla="*/ 2577994 h 6858000"/>
              <a:gd name="connsiteX572" fmla="*/ 828701 w 4724401"/>
              <a:gd name="connsiteY572" fmla="*/ 1839520 h 6858000"/>
              <a:gd name="connsiteX573" fmla="*/ 494427 w 4724401"/>
              <a:gd name="connsiteY573" fmla="*/ 1092333 h 6858000"/>
              <a:gd name="connsiteX574" fmla="*/ 506322 w 4724401"/>
              <a:gd name="connsiteY574" fmla="*/ 1020997 h 6858000"/>
              <a:gd name="connsiteX575" fmla="*/ 4570198 w 4724401"/>
              <a:gd name="connsiteY575" fmla="*/ 978081 h 6858000"/>
              <a:gd name="connsiteX576" fmla="*/ 4523691 w 4724401"/>
              <a:gd name="connsiteY576" fmla="*/ 1127776 h 6858000"/>
              <a:gd name="connsiteX577" fmla="*/ 4509875 w 4724401"/>
              <a:gd name="connsiteY577" fmla="*/ 1167552 h 6858000"/>
              <a:gd name="connsiteX578" fmla="*/ 4478168 w 4724401"/>
              <a:gd name="connsiteY578" fmla="*/ 1260735 h 6858000"/>
              <a:gd name="connsiteX579" fmla="*/ 4409309 w 4724401"/>
              <a:gd name="connsiteY579" fmla="*/ 1666996 h 6858000"/>
              <a:gd name="connsiteX580" fmla="*/ 4370031 w 4724401"/>
              <a:gd name="connsiteY580" fmla="*/ 1955666 h 6858000"/>
              <a:gd name="connsiteX581" fmla="*/ 4570198 w 4724401"/>
              <a:gd name="connsiteY581" fmla="*/ 978081 h 6858000"/>
              <a:gd name="connsiteX582" fmla="*/ 4557898 w 4724401"/>
              <a:gd name="connsiteY582" fmla="*/ 900011 h 6858000"/>
              <a:gd name="connsiteX583" fmla="*/ 4344840 w 4724401"/>
              <a:gd name="connsiteY583" fmla="*/ 1922038 h 6858000"/>
              <a:gd name="connsiteX584" fmla="*/ 4378710 w 4724401"/>
              <a:gd name="connsiteY584" fmla="*/ 1665516 h 6858000"/>
              <a:gd name="connsiteX585" fmla="*/ 4448798 w 4724401"/>
              <a:gd name="connsiteY585" fmla="*/ 1253024 h 6858000"/>
              <a:gd name="connsiteX586" fmla="*/ 4480315 w 4724401"/>
              <a:gd name="connsiteY586" fmla="*/ 1158454 h 6858000"/>
              <a:gd name="connsiteX587" fmla="*/ 4494133 w 4724401"/>
              <a:gd name="connsiteY587" fmla="*/ 1118676 h 6858000"/>
              <a:gd name="connsiteX588" fmla="*/ 4557898 w 4724401"/>
              <a:gd name="connsiteY588" fmla="*/ 900011 h 6858000"/>
              <a:gd name="connsiteX589" fmla="*/ 3607114 w 4724401"/>
              <a:gd name="connsiteY589" fmla="*/ 467441 h 6858000"/>
              <a:gd name="connsiteX590" fmla="*/ 3296242 w 4724401"/>
              <a:gd name="connsiteY590" fmla="*/ 807991 h 6858000"/>
              <a:gd name="connsiteX591" fmla="*/ 3174674 w 4724401"/>
              <a:gd name="connsiteY591" fmla="*/ 919759 h 6858000"/>
              <a:gd name="connsiteX592" fmla="*/ 3042978 w 4724401"/>
              <a:gd name="connsiteY592" fmla="*/ 1054894 h 6858000"/>
              <a:gd name="connsiteX593" fmla="*/ 2968914 w 4724401"/>
              <a:gd name="connsiteY593" fmla="*/ 1133756 h 6858000"/>
              <a:gd name="connsiteX594" fmla="*/ 3103823 w 4724401"/>
              <a:gd name="connsiteY594" fmla="*/ 1026814 h 6858000"/>
              <a:gd name="connsiteX595" fmla="*/ 3607114 w 4724401"/>
              <a:gd name="connsiteY595" fmla="*/ 467441 h 6858000"/>
              <a:gd name="connsiteX596" fmla="*/ 3744487 w 4724401"/>
              <a:gd name="connsiteY596" fmla="*/ 383136 h 6858000"/>
              <a:gd name="connsiteX597" fmla="*/ 3970213 w 4724401"/>
              <a:gd name="connsiteY597" fmla="*/ 995559 h 6858000"/>
              <a:gd name="connsiteX598" fmla="*/ 3744487 w 4724401"/>
              <a:gd name="connsiteY598" fmla="*/ 383136 h 6858000"/>
              <a:gd name="connsiteX599" fmla="*/ 3624562 w 4724401"/>
              <a:gd name="connsiteY599" fmla="*/ 367041 h 6858000"/>
              <a:gd name="connsiteX600" fmla="*/ 3489712 w 4724401"/>
              <a:gd name="connsiteY600" fmla="*/ 485386 h 6858000"/>
              <a:gd name="connsiteX601" fmla="*/ 3182994 w 4724401"/>
              <a:gd name="connsiteY601" fmla="*/ 828265 h 6858000"/>
              <a:gd name="connsiteX602" fmla="*/ 2892114 w 4724401"/>
              <a:gd name="connsiteY602" fmla="*/ 1172635 h 6858000"/>
              <a:gd name="connsiteX603" fmla="*/ 3021459 w 4724401"/>
              <a:gd name="connsiteY603" fmla="*/ 1035385 h 6858000"/>
              <a:gd name="connsiteX604" fmla="*/ 3153873 w 4724401"/>
              <a:gd name="connsiteY604" fmla="*/ 898971 h 6858000"/>
              <a:gd name="connsiteX605" fmla="*/ 3276511 w 4724401"/>
              <a:gd name="connsiteY605" fmla="*/ 786423 h 6858000"/>
              <a:gd name="connsiteX606" fmla="*/ 3584154 w 4724401"/>
              <a:gd name="connsiteY606" fmla="*/ 448218 h 6858000"/>
              <a:gd name="connsiteX607" fmla="*/ 3624562 w 4724401"/>
              <a:gd name="connsiteY607" fmla="*/ 367041 h 6858000"/>
              <a:gd name="connsiteX608" fmla="*/ 3766672 w 4724401"/>
              <a:gd name="connsiteY608" fmla="*/ 359429 h 6858000"/>
              <a:gd name="connsiteX609" fmla="*/ 3996338 w 4724401"/>
              <a:gd name="connsiteY609" fmla="*/ 968237 h 6858000"/>
              <a:gd name="connsiteX610" fmla="*/ 3766672 w 4724401"/>
              <a:gd name="connsiteY610" fmla="*/ 359429 h 6858000"/>
              <a:gd name="connsiteX611" fmla="*/ 3882765 w 4724401"/>
              <a:gd name="connsiteY611" fmla="*/ 0 h 6858000"/>
              <a:gd name="connsiteX612" fmla="*/ 3995099 w 4724401"/>
              <a:gd name="connsiteY612" fmla="*/ 0 h 6858000"/>
              <a:gd name="connsiteX613" fmla="*/ 4163818 w 4724401"/>
              <a:gd name="connsiteY613" fmla="*/ 234104 h 6858000"/>
              <a:gd name="connsiteX614" fmla="*/ 4172099 w 4724401"/>
              <a:gd name="connsiteY614" fmla="*/ 234207 h 6858000"/>
              <a:gd name="connsiteX615" fmla="*/ 4628589 w 4724401"/>
              <a:gd name="connsiteY615" fmla="*/ 289746 h 6858000"/>
              <a:gd name="connsiteX616" fmla="*/ 4724401 w 4724401"/>
              <a:gd name="connsiteY616" fmla="*/ 281632 h 6858000"/>
              <a:gd name="connsiteX617" fmla="*/ 4724401 w 4724401"/>
              <a:gd name="connsiteY617" fmla="*/ 330664 h 6858000"/>
              <a:gd name="connsiteX618" fmla="*/ 4657975 w 4724401"/>
              <a:gd name="connsiteY618" fmla="*/ 338772 h 6858000"/>
              <a:gd name="connsiteX619" fmla="*/ 4227047 w 4724401"/>
              <a:gd name="connsiteY619" fmla="*/ 313415 h 6858000"/>
              <a:gd name="connsiteX620" fmla="*/ 4346041 w 4724401"/>
              <a:gd name="connsiteY620" fmla="*/ 456086 h 6858000"/>
              <a:gd name="connsiteX621" fmla="*/ 4599604 w 4724401"/>
              <a:gd name="connsiteY621" fmla="*/ 723178 h 6858000"/>
              <a:gd name="connsiteX622" fmla="*/ 4724401 w 4724401"/>
              <a:gd name="connsiteY622" fmla="*/ 833497 h 6858000"/>
              <a:gd name="connsiteX623" fmla="*/ 4724401 w 4724401"/>
              <a:gd name="connsiteY623" fmla="*/ 950118 h 6858000"/>
              <a:gd name="connsiteX624" fmla="*/ 4655015 w 4724401"/>
              <a:gd name="connsiteY624" fmla="*/ 891426 h 6858000"/>
              <a:gd name="connsiteX625" fmla="*/ 4348002 w 4724401"/>
              <a:gd name="connsiteY625" fmla="*/ 2205895 h 6858000"/>
              <a:gd name="connsiteX626" fmla="*/ 4262250 w 4724401"/>
              <a:gd name="connsiteY626" fmla="*/ 2219972 h 6858000"/>
              <a:gd name="connsiteX627" fmla="*/ 4550611 w 4724401"/>
              <a:gd name="connsiteY627" fmla="*/ 817540 h 6858000"/>
              <a:gd name="connsiteX628" fmla="*/ 4564418 w 4724401"/>
              <a:gd name="connsiteY628" fmla="*/ 808293 h 6858000"/>
              <a:gd name="connsiteX629" fmla="*/ 4266388 w 4724401"/>
              <a:gd name="connsiteY629" fmla="*/ 500083 h 6858000"/>
              <a:gd name="connsiteX630" fmla="*/ 4032842 w 4724401"/>
              <a:gd name="connsiteY630" fmla="*/ 211809 h 6858000"/>
              <a:gd name="connsiteX631" fmla="*/ 3721337 w 4724401"/>
              <a:gd name="connsiteY631" fmla="*/ 0 h 6858000"/>
              <a:gd name="connsiteX632" fmla="*/ 3797544 w 4724401"/>
              <a:gd name="connsiteY632" fmla="*/ 0 h 6858000"/>
              <a:gd name="connsiteX633" fmla="*/ 3775734 w 4724401"/>
              <a:gd name="connsiteY633" fmla="*/ 95131 h 6858000"/>
              <a:gd name="connsiteX634" fmla="*/ 3724807 w 4724401"/>
              <a:gd name="connsiteY634" fmla="*/ 272257 h 6858000"/>
              <a:gd name="connsiteX635" fmla="*/ 3726844 w 4724401"/>
              <a:gd name="connsiteY635" fmla="*/ 282988 h 6858000"/>
              <a:gd name="connsiteX636" fmla="*/ 3742664 w 4724401"/>
              <a:gd name="connsiteY636" fmla="*/ 279918 h 6858000"/>
              <a:gd name="connsiteX637" fmla="*/ 4103910 w 4724401"/>
              <a:gd name="connsiteY637" fmla="*/ 1161917 h 6858000"/>
              <a:gd name="connsiteX638" fmla="*/ 4020269 w 4724401"/>
              <a:gd name="connsiteY638" fmla="*/ 1200406 h 6858000"/>
              <a:gd name="connsiteX639" fmla="*/ 3674882 w 4724401"/>
              <a:gd name="connsiteY639" fmla="*/ 488524 h 6858000"/>
              <a:gd name="connsiteX640" fmla="*/ 3132682 w 4724401"/>
              <a:gd name="connsiteY640" fmla="*/ 1072284 h 6858000"/>
              <a:gd name="connsiteX641" fmla="*/ 2716346 w 4724401"/>
              <a:gd name="connsiteY641" fmla="*/ 1276376 h 6858000"/>
              <a:gd name="connsiteX642" fmla="*/ 2716772 w 4724401"/>
              <a:gd name="connsiteY642" fmla="*/ 1255462 h 6858000"/>
              <a:gd name="connsiteX643" fmla="*/ 3471096 w 4724401"/>
              <a:gd name="connsiteY643" fmla="*/ 437072 h 6858000"/>
              <a:gd name="connsiteX644" fmla="*/ 3639057 w 4724401"/>
              <a:gd name="connsiteY644" fmla="*/ 286334 h 6858000"/>
              <a:gd name="connsiteX645" fmla="*/ 3640309 w 4724401"/>
              <a:gd name="connsiteY645" fmla="*/ 284664 h 6858000"/>
              <a:gd name="connsiteX646" fmla="*/ 3646022 w 4724401"/>
              <a:gd name="connsiteY646" fmla="*/ 276711 h 6858000"/>
              <a:gd name="connsiteX647" fmla="*/ 3707943 w 4724401"/>
              <a:gd name="connsiteY647" fmla="*/ 65958 h 6858000"/>
              <a:gd name="connsiteX648" fmla="*/ 2867960 w 4724401"/>
              <a:gd name="connsiteY648" fmla="*/ 0 h 6858000"/>
              <a:gd name="connsiteX649" fmla="*/ 2926351 w 4724401"/>
              <a:gd name="connsiteY649" fmla="*/ 0 h 6858000"/>
              <a:gd name="connsiteX650" fmla="*/ 2902823 w 4724401"/>
              <a:gd name="connsiteY650" fmla="*/ 262929 h 6858000"/>
              <a:gd name="connsiteX651" fmla="*/ 2940663 w 4724401"/>
              <a:gd name="connsiteY651" fmla="*/ 140884 h 6858000"/>
              <a:gd name="connsiteX652" fmla="*/ 2947039 w 4724401"/>
              <a:gd name="connsiteY652" fmla="*/ 122524 h 6858000"/>
              <a:gd name="connsiteX653" fmla="*/ 2984316 w 4724401"/>
              <a:gd name="connsiteY653" fmla="*/ 0 h 6858000"/>
              <a:gd name="connsiteX654" fmla="*/ 3016114 w 4724401"/>
              <a:gd name="connsiteY654" fmla="*/ 0 h 6858000"/>
              <a:gd name="connsiteX655" fmla="*/ 2979949 w 4724401"/>
              <a:gd name="connsiteY655" fmla="*/ 119274 h 6858000"/>
              <a:gd name="connsiteX656" fmla="*/ 3023879 w 4724401"/>
              <a:gd name="connsiteY656" fmla="*/ 0 h 6858000"/>
              <a:gd name="connsiteX657" fmla="*/ 3105400 w 4724401"/>
              <a:gd name="connsiteY657" fmla="*/ 0 h 6858000"/>
              <a:gd name="connsiteX658" fmla="*/ 3094669 w 4724401"/>
              <a:gd name="connsiteY658" fmla="*/ 30308 h 6858000"/>
              <a:gd name="connsiteX659" fmla="*/ 2901945 w 4724401"/>
              <a:gd name="connsiteY659" fmla="*/ 466538 h 6858000"/>
              <a:gd name="connsiteX660" fmla="*/ 2815209 w 4724401"/>
              <a:gd name="connsiteY660" fmla="*/ 497361 h 6858000"/>
              <a:gd name="connsiteX661" fmla="*/ 2844845 w 4724401"/>
              <a:gd name="connsiteY661" fmla="*/ 127638 h 6858000"/>
              <a:gd name="connsiteX662" fmla="*/ 1057230 w 4724401"/>
              <a:gd name="connsiteY662" fmla="*/ 0 h 6858000"/>
              <a:gd name="connsiteX663" fmla="*/ 1111003 w 4724401"/>
              <a:gd name="connsiteY663" fmla="*/ 0 h 6858000"/>
              <a:gd name="connsiteX664" fmla="*/ 1125553 w 4724401"/>
              <a:gd name="connsiteY664" fmla="*/ 52588 h 6858000"/>
              <a:gd name="connsiteX665" fmla="*/ 1304276 w 4724401"/>
              <a:gd name="connsiteY665" fmla="*/ 476275 h 6858000"/>
              <a:gd name="connsiteX666" fmla="*/ 1492066 w 4724401"/>
              <a:gd name="connsiteY666" fmla="*/ 886333 h 6858000"/>
              <a:gd name="connsiteX667" fmla="*/ 1423698 w 4724401"/>
              <a:gd name="connsiteY667" fmla="*/ 710817 h 6858000"/>
              <a:gd name="connsiteX668" fmla="*/ 1357609 w 4724401"/>
              <a:gd name="connsiteY668" fmla="*/ 532892 h 6858000"/>
              <a:gd name="connsiteX669" fmla="*/ 1309550 w 4724401"/>
              <a:gd name="connsiteY669" fmla="*/ 374031 h 6858000"/>
              <a:gd name="connsiteX670" fmla="*/ 1193673 w 4724401"/>
              <a:gd name="connsiteY670" fmla="*/ 49533 h 6858000"/>
              <a:gd name="connsiteX671" fmla="*/ 1164391 w 4724401"/>
              <a:gd name="connsiteY671" fmla="*/ 0 h 6858000"/>
              <a:gd name="connsiteX672" fmla="*/ 1200666 w 4724401"/>
              <a:gd name="connsiteY672" fmla="*/ 0 h 6858000"/>
              <a:gd name="connsiteX673" fmla="*/ 1223408 w 4724401"/>
              <a:gd name="connsiteY673" fmla="*/ 38996 h 6858000"/>
              <a:gd name="connsiteX674" fmla="*/ 1339635 w 4724401"/>
              <a:gd name="connsiteY674" fmla="*/ 365517 h 6858000"/>
              <a:gd name="connsiteX675" fmla="*/ 1387469 w 4724401"/>
              <a:gd name="connsiteY675" fmla="*/ 523079 h 6858000"/>
              <a:gd name="connsiteX676" fmla="*/ 1452685 w 4724401"/>
              <a:gd name="connsiteY676" fmla="*/ 699806 h 6858000"/>
              <a:gd name="connsiteX677" fmla="*/ 1492092 w 4724401"/>
              <a:gd name="connsiteY677" fmla="*/ 800424 h 6858000"/>
              <a:gd name="connsiteX678" fmla="*/ 1455302 w 4724401"/>
              <a:gd name="connsiteY678" fmla="*/ 632913 h 6858000"/>
              <a:gd name="connsiteX679" fmla="*/ 1222336 w 4724401"/>
              <a:gd name="connsiteY679" fmla="*/ 9480 h 6858000"/>
              <a:gd name="connsiteX680" fmla="*/ 1214634 w 4724401"/>
              <a:gd name="connsiteY680" fmla="*/ 0 h 6858000"/>
              <a:gd name="connsiteX681" fmla="*/ 1289827 w 4724401"/>
              <a:gd name="connsiteY681" fmla="*/ 0 h 6858000"/>
              <a:gd name="connsiteX682" fmla="*/ 1321076 w 4724401"/>
              <a:gd name="connsiteY682" fmla="*/ 59722 h 6858000"/>
              <a:gd name="connsiteX683" fmla="*/ 1512579 w 4724401"/>
              <a:gd name="connsiteY683" fmla="*/ 626441 h 6858000"/>
              <a:gd name="connsiteX684" fmla="*/ 1506076 w 4724401"/>
              <a:gd name="connsiteY684" fmla="*/ 1089289 h 6858000"/>
              <a:gd name="connsiteX685" fmla="*/ 1486346 w 4724401"/>
              <a:gd name="connsiteY685" fmla="*/ 1079919 h 6858000"/>
              <a:gd name="connsiteX686" fmla="*/ 1070511 w 4724401"/>
              <a:gd name="connsiteY686" fmla="*/ 48609 h 6858000"/>
              <a:gd name="connsiteX687" fmla="*/ 43151 w 4724401"/>
              <a:gd name="connsiteY687" fmla="*/ 0 h 6858000"/>
              <a:gd name="connsiteX688" fmla="*/ 95283 w 4724401"/>
              <a:gd name="connsiteY688" fmla="*/ 0 h 6858000"/>
              <a:gd name="connsiteX689" fmla="*/ 300708 w 4724401"/>
              <a:gd name="connsiteY689" fmla="*/ 154571 h 6858000"/>
              <a:gd name="connsiteX690" fmla="*/ 530414 w 4724401"/>
              <a:gd name="connsiteY690" fmla="*/ 354673 h 6858000"/>
              <a:gd name="connsiteX691" fmla="*/ 333785 w 4724401"/>
              <a:gd name="connsiteY691" fmla="*/ 161564 h 6858000"/>
              <a:gd name="connsiteX692" fmla="*/ 147005 w 4724401"/>
              <a:gd name="connsiteY692" fmla="*/ 0 h 6858000"/>
              <a:gd name="connsiteX693" fmla="*/ 272509 w 4724401"/>
              <a:gd name="connsiteY693" fmla="*/ 0 h 6858000"/>
              <a:gd name="connsiteX694" fmla="*/ 326276 w 4724401"/>
              <a:gd name="connsiteY694" fmla="*/ 45847 h 6858000"/>
              <a:gd name="connsiteX695" fmla="*/ 823759 w 4724401"/>
              <a:gd name="connsiteY695" fmla="*/ 574145 h 6858000"/>
              <a:gd name="connsiteX696" fmla="*/ 811254 w 4724401"/>
              <a:gd name="connsiteY696" fmla="*/ 665546 h 6858000"/>
              <a:gd name="connsiteX697" fmla="*/ 154042 w 4724401"/>
              <a:gd name="connsiteY697" fmla="*/ 261522 h 6858000"/>
              <a:gd name="connsiteX698" fmla="*/ 13550 w 4724401"/>
              <a:gd name="connsiteY698" fmla="*/ 158423 h 6858000"/>
              <a:gd name="connsiteX699" fmla="*/ 0 w 4724401"/>
              <a:gd name="connsiteY699" fmla="*/ 146618 h 6858000"/>
              <a:gd name="connsiteX700" fmla="*/ 0 w 4724401"/>
              <a:gd name="connsiteY700" fmla="*/ 59161 h 6858000"/>
              <a:gd name="connsiteX701" fmla="*/ 45427 w 4724401"/>
              <a:gd name="connsiteY701" fmla="*/ 101078 h 6858000"/>
              <a:gd name="connsiteX702" fmla="*/ 630103 w 4724401"/>
              <a:gd name="connsiteY702" fmla="*/ 485885 h 6858000"/>
              <a:gd name="connsiteX703" fmla="*/ 532040 w 4724401"/>
              <a:gd name="connsiteY703" fmla="*/ 399359 h 6858000"/>
              <a:gd name="connsiteX704" fmla="*/ 517618 w 4724401"/>
              <a:gd name="connsiteY704" fmla="*/ 385726 h 6858000"/>
              <a:gd name="connsiteX705" fmla="*/ 285074 w 4724401"/>
              <a:gd name="connsiteY705" fmla="*/ 18275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</a:cxnLst>
            <a:rect l="l" t="t" r="r" b="b"/>
            <a:pathLst>
              <a:path w="4724401" h="6858000">
                <a:moveTo>
                  <a:pt x="369702" y="6712169"/>
                </a:moveTo>
                <a:lnTo>
                  <a:pt x="366575" y="6715556"/>
                </a:lnTo>
                <a:cubicBezTo>
                  <a:pt x="367954" y="6715031"/>
                  <a:pt x="369326" y="6714512"/>
                  <a:pt x="371637" y="6713954"/>
                </a:cubicBezTo>
                <a:close/>
                <a:moveTo>
                  <a:pt x="1019354" y="6315006"/>
                </a:moveTo>
                <a:cubicBezTo>
                  <a:pt x="847231" y="6483030"/>
                  <a:pt x="636234" y="6599053"/>
                  <a:pt x="441046" y="6691153"/>
                </a:cubicBezTo>
                <a:cubicBezTo>
                  <a:pt x="668934" y="6613112"/>
                  <a:pt x="947819" y="6494377"/>
                  <a:pt x="1019354" y="6315006"/>
                </a:cubicBezTo>
                <a:close/>
                <a:moveTo>
                  <a:pt x="991680" y="6298413"/>
                </a:moveTo>
                <a:cubicBezTo>
                  <a:pt x="775775" y="6396465"/>
                  <a:pt x="575302" y="6507871"/>
                  <a:pt x="409060" y="6671470"/>
                </a:cubicBezTo>
                <a:cubicBezTo>
                  <a:pt x="603834" y="6580783"/>
                  <a:pt x="817655" y="6465584"/>
                  <a:pt x="991680" y="6298413"/>
                </a:cubicBezTo>
                <a:close/>
                <a:moveTo>
                  <a:pt x="4724401" y="6289099"/>
                </a:moveTo>
                <a:lnTo>
                  <a:pt x="4724401" y="6407899"/>
                </a:lnTo>
                <a:lnTo>
                  <a:pt x="4689678" y="6440241"/>
                </a:lnTo>
                <a:cubicBezTo>
                  <a:pt x="4615724" y="6515503"/>
                  <a:pt x="4545518" y="6594166"/>
                  <a:pt x="4477543" y="6674836"/>
                </a:cubicBezTo>
                <a:lnTo>
                  <a:pt x="4329957" y="6858000"/>
                </a:lnTo>
                <a:lnTo>
                  <a:pt x="4218595" y="6858000"/>
                </a:lnTo>
                <a:lnTo>
                  <a:pt x="4368888" y="6668412"/>
                </a:lnTo>
                <a:cubicBezTo>
                  <a:pt x="4431654" y="6591444"/>
                  <a:pt x="4495926" y="6515754"/>
                  <a:pt x="4563091" y="6442508"/>
                </a:cubicBezTo>
                <a:cubicBezTo>
                  <a:pt x="4593999" y="6408904"/>
                  <a:pt x="4626518" y="6376648"/>
                  <a:pt x="4660205" y="6345369"/>
                </a:cubicBezTo>
                <a:close/>
                <a:moveTo>
                  <a:pt x="4724401" y="6198577"/>
                </a:moveTo>
                <a:lnTo>
                  <a:pt x="4724401" y="6238480"/>
                </a:lnTo>
                <a:lnTo>
                  <a:pt x="4689789" y="6268382"/>
                </a:lnTo>
                <a:cubicBezTo>
                  <a:pt x="4591303" y="6361972"/>
                  <a:pt x="4502007" y="6464046"/>
                  <a:pt x="4418722" y="6570886"/>
                </a:cubicBezTo>
                <a:lnTo>
                  <a:pt x="4214944" y="6858000"/>
                </a:lnTo>
                <a:lnTo>
                  <a:pt x="4177898" y="6858000"/>
                </a:lnTo>
                <a:lnTo>
                  <a:pt x="4391597" y="6556370"/>
                </a:lnTo>
                <a:cubicBezTo>
                  <a:pt x="4476641" y="6446900"/>
                  <a:pt x="4567929" y="6342186"/>
                  <a:pt x="4668889" y="6246399"/>
                </a:cubicBezTo>
                <a:close/>
                <a:moveTo>
                  <a:pt x="4724401" y="5924240"/>
                </a:moveTo>
                <a:lnTo>
                  <a:pt x="4724401" y="6044002"/>
                </a:lnTo>
                <a:lnTo>
                  <a:pt x="4695216" y="6071545"/>
                </a:lnTo>
                <a:cubicBezTo>
                  <a:pt x="4548599" y="6220767"/>
                  <a:pt x="4426366" y="6399245"/>
                  <a:pt x="4317146" y="6587716"/>
                </a:cubicBezTo>
                <a:lnTo>
                  <a:pt x="4171627" y="6858000"/>
                </a:lnTo>
                <a:lnTo>
                  <a:pt x="4081585" y="6858000"/>
                </a:lnTo>
                <a:lnTo>
                  <a:pt x="4238603" y="6559341"/>
                </a:lnTo>
                <a:cubicBezTo>
                  <a:pt x="4349147" y="6364728"/>
                  <a:pt x="4472301" y="6179172"/>
                  <a:pt x="4620848" y="6021419"/>
                </a:cubicBezTo>
                <a:close/>
                <a:moveTo>
                  <a:pt x="103333" y="5699602"/>
                </a:moveTo>
                <a:cubicBezTo>
                  <a:pt x="133282" y="5726353"/>
                  <a:pt x="175725" y="5762843"/>
                  <a:pt x="233938" y="5809416"/>
                </a:cubicBezTo>
                <a:cubicBezTo>
                  <a:pt x="390802" y="5935412"/>
                  <a:pt x="652575" y="6145703"/>
                  <a:pt x="883580" y="6180710"/>
                </a:cubicBezTo>
                <a:cubicBezTo>
                  <a:pt x="736829" y="6133021"/>
                  <a:pt x="610173" y="6040280"/>
                  <a:pt x="487337" y="5950182"/>
                </a:cubicBezTo>
                <a:cubicBezTo>
                  <a:pt x="443670" y="5917932"/>
                  <a:pt x="398584" y="5885270"/>
                  <a:pt x="354051" y="5854912"/>
                </a:cubicBezTo>
                <a:cubicBezTo>
                  <a:pt x="302352" y="5819720"/>
                  <a:pt x="247963" y="5787429"/>
                  <a:pt x="195436" y="5755068"/>
                </a:cubicBezTo>
                <a:close/>
                <a:moveTo>
                  <a:pt x="51253" y="5631825"/>
                </a:moveTo>
                <a:lnTo>
                  <a:pt x="211622" y="5728803"/>
                </a:lnTo>
                <a:cubicBezTo>
                  <a:pt x="264592" y="5760684"/>
                  <a:pt x="319013" y="5793908"/>
                  <a:pt x="371652" y="5829062"/>
                </a:cubicBezTo>
                <a:cubicBezTo>
                  <a:pt x="417589" y="5859824"/>
                  <a:pt x="462230" y="5892964"/>
                  <a:pt x="505903" y="5925221"/>
                </a:cubicBezTo>
                <a:cubicBezTo>
                  <a:pt x="628246" y="6014875"/>
                  <a:pt x="754907" y="6107611"/>
                  <a:pt x="899240" y="6153068"/>
                </a:cubicBezTo>
                <a:cubicBezTo>
                  <a:pt x="928476" y="6162153"/>
                  <a:pt x="958088" y="6168887"/>
                  <a:pt x="988114" y="6174204"/>
                </a:cubicBezTo>
                <a:cubicBezTo>
                  <a:pt x="943280" y="6136411"/>
                  <a:pt x="896194" y="6100100"/>
                  <a:pt x="845971" y="6067177"/>
                </a:cubicBezTo>
                <a:cubicBezTo>
                  <a:pt x="720131" y="5983257"/>
                  <a:pt x="580034" y="5915740"/>
                  <a:pt x="448057" y="5841376"/>
                </a:cubicBezTo>
                <a:cubicBezTo>
                  <a:pt x="341781" y="5780886"/>
                  <a:pt x="90319" y="5630263"/>
                  <a:pt x="51253" y="5631825"/>
                </a:cubicBezTo>
                <a:close/>
                <a:moveTo>
                  <a:pt x="2606687" y="5630718"/>
                </a:moveTo>
                <a:cubicBezTo>
                  <a:pt x="2484040" y="5952782"/>
                  <a:pt x="2550772" y="6305470"/>
                  <a:pt x="2645658" y="6640259"/>
                </a:cubicBezTo>
                <a:cubicBezTo>
                  <a:pt x="2605413" y="6320984"/>
                  <a:pt x="2566733" y="5970903"/>
                  <a:pt x="2606687" y="5630718"/>
                </a:cubicBezTo>
                <a:close/>
                <a:moveTo>
                  <a:pt x="3642057" y="5573487"/>
                </a:moveTo>
                <a:cubicBezTo>
                  <a:pt x="3639338" y="5575453"/>
                  <a:pt x="3635693" y="5577466"/>
                  <a:pt x="3632981" y="5579437"/>
                </a:cubicBezTo>
                <a:cubicBezTo>
                  <a:pt x="3509182" y="5674738"/>
                  <a:pt x="3441993" y="5811556"/>
                  <a:pt x="3382436" y="5952726"/>
                </a:cubicBezTo>
                <a:cubicBezTo>
                  <a:pt x="3286719" y="6179641"/>
                  <a:pt x="3231101" y="6419386"/>
                  <a:pt x="3191929" y="6662669"/>
                </a:cubicBezTo>
                <a:cubicBezTo>
                  <a:pt x="3237125" y="6465250"/>
                  <a:pt x="3296425" y="6271000"/>
                  <a:pt x="3369898" y="6081771"/>
                </a:cubicBezTo>
                <a:cubicBezTo>
                  <a:pt x="3454377" y="5865084"/>
                  <a:pt x="3540614" y="5703753"/>
                  <a:pt x="3642057" y="5573487"/>
                </a:cubicBezTo>
                <a:close/>
                <a:moveTo>
                  <a:pt x="2650666" y="5530686"/>
                </a:moveTo>
                <a:cubicBezTo>
                  <a:pt x="2650695" y="5531619"/>
                  <a:pt x="2650695" y="5531619"/>
                  <a:pt x="2650249" y="5532101"/>
                </a:cubicBezTo>
                <a:cubicBezTo>
                  <a:pt x="2594633" y="5864991"/>
                  <a:pt x="2624834" y="6212617"/>
                  <a:pt x="2663808" y="6535215"/>
                </a:cubicBezTo>
                <a:lnTo>
                  <a:pt x="2665418" y="6132756"/>
                </a:lnTo>
                <a:cubicBezTo>
                  <a:pt x="2666315" y="5945493"/>
                  <a:pt x="2661038" y="5743579"/>
                  <a:pt x="2650666" y="5530686"/>
                </a:cubicBezTo>
                <a:close/>
                <a:moveTo>
                  <a:pt x="2680277" y="5479204"/>
                </a:moveTo>
                <a:cubicBezTo>
                  <a:pt x="2679826" y="5479692"/>
                  <a:pt x="2679381" y="5480173"/>
                  <a:pt x="2678972" y="5481582"/>
                </a:cubicBezTo>
                <a:cubicBezTo>
                  <a:pt x="2691463" y="5712555"/>
                  <a:pt x="2697451" y="5932139"/>
                  <a:pt x="2696666" y="6133836"/>
                </a:cubicBezTo>
                <a:lnTo>
                  <a:pt x="2695769" y="6390955"/>
                </a:lnTo>
                <a:cubicBezTo>
                  <a:pt x="2712509" y="6297144"/>
                  <a:pt x="2727840" y="6202916"/>
                  <a:pt x="2739893" y="6108357"/>
                </a:cubicBezTo>
                <a:cubicBezTo>
                  <a:pt x="2767348" y="5886500"/>
                  <a:pt x="2737035" y="5687445"/>
                  <a:pt x="2680277" y="5479204"/>
                </a:cubicBezTo>
                <a:close/>
                <a:moveTo>
                  <a:pt x="1132195" y="5467980"/>
                </a:moveTo>
                <a:cubicBezTo>
                  <a:pt x="1313054" y="5495211"/>
                  <a:pt x="1494925" y="5512628"/>
                  <a:pt x="1679056" y="5516907"/>
                </a:cubicBezTo>
                <a:cubicBezTo>
                  <a:pt x="1838007" y="5520331"/>
                  <a:pt x="1983050" y="5490313"/>
                  <a:pt x="2128648" y="5474249"/>
                </a:cubicBezTo>
                <a:cubicBezTo>
                  <a:pt x="2028248" y="5467548"/>
                  <a:pt x="1925543" y="5473055"/>
                  <a:pt x="1825619" y="5478447"/>
                </a:cubicBezTo>
                <a:lnTo>
                  <a:pt x="1737798" y="5483353"/>
                </a:lnTo>
                <a:cubicBezTo>
                  <a:pt x="1536509" y="5492800"/>
                  <a:pt x="1332771" y="5487439"/>
                  <a:pt x="1132195" y="5467980"/>
                </a:cubicBezTo>
                <a:close/>
                <a:moveTo>
                  <a:pt x="1456157" y="5371404"/>
                </a:moveTo>
                <a:cubicBezTo>
                  <a:pt x="1385125" y="5373535"/>
                  <a:pt x="1314200" y="5378444"/>
                  <a:pt x="1244432" y="5385601"/>
                </a:cubicBezTo>
                <a:cubicBezTo>
                  <a:pt x="1151404" y="5395142"/>
                  <a:pt x="1060429" y="5408677"/>
                  <a:pt x="973990" y="5424940"/>
                </a:cubicBezTo>
                <a:cubicBezTo>
                  <a:pt x="1017323" y="5425535"/>
                  <a:pt x="1061253" y="5429367"/>
                  <a:pt x="1103809" y="5433720"/>
                </a:cubicBezTo>
                <a:lnTo>
                  <a:pt x="1123454" y="5435727"/>
                </a:lnTo>
                <a:cubicBezTo>
                  <a:pt x="1326373" y="5455563"/>
                  <a:pt x="1533386" y="5461253"/>
                  <a:pt x="1737017" y="5452183"/>
                </a:cubicBezTo>
                <a:cubicBezTo>
                  <a:pt x="1766288" y="5450544"/>
                  <a:pt x="1795121" y="5449390"/>
                  <a:pt x="1824397" y="5447757"/>
                </a:cubicBezTo>
                <a:cubicBezTo>
                  <a:pt x="1905266" y="5443590"/>
                  <a:pt x="1987993" y="5439352"/>
                  <a:pt x="2070059" y="5441660"/>
                </a:cubicBezTo>
                <a:cubicBezTo>
                  <a:pt x="1883310" y="5383634"/>
                  <a:pt x="1669251" y="5365013"/>
                  <a:pt x="1456157" y="5371404"/>
                </a:cubicBezTo>
                <a:close/>
                <a:moveTo>
                  <a:pt x="4724401" y="5202141"/>
                </a:moveTo>
                <a:lnTo>
                  <a:pt x="4724401" y="5319690"/>
                </a:lnTo>
                <a:lnTo>
                  <a:pt x="4690088" y="5349711"/>
                </a:lnTo>
                <a:cubicBezTo>
                  <a:pt x="4608685" y="5427949"/>
                  <a:pt x="4537495" y="5522778"/>
                  <a:pt x="4463413" y="5615162"/>
                </a:cubicBezTo>
                <a:cubicBezTo>
                  <a:pt x="4428815" y="5658459"/>
                  <a:pt x="4393697" y="5700384"/>
                  <a:pt x="4358134" y="5742791"/>
                </a:cubicBezTo>
                <a:cubicBezTo>
                  <a:pt x="4364015" y="5738366"/>
                  <a:pt x="4369890" y="5733933"/>
                  <a:pt x="4376219" y="5729027"/>
                </a:cubicBezTo>
                <a:cubicBezTo>
                  <a:pt x="4445817" y="5675939"/>
                  <a:pt x="4517680" y="5621374"/>
                  <a:pt x="4582340" y="5561037"/>
                </a:cubicBezTo>
                <a:cubicBezTo>
                  <a:pt x="4621394" y="5524545"/>
                  <a:pt x="4658482" y="5485345"/>
                  <a:pt x="4694684" y="5447098"/>
                </a:cubicBezTo>
                <a:lnTo>
                  <a:pt x="4724401" y="5415874"/>
                </a:lnTo>
                <a:lnTo>
                  <a:pt x="4724401" y="5461678"/>
                </a:lnTo>
                <a:lnTo>
                  <a:pt x="4718341" y="5468043"/>
                </a:lnTo>
                <a:cubicBezTo>
                  <a:pt x="4681696" y="5506771"/>
                  <a:pt x="4644162" y="5546455"/>
                  <a:pt x="4604655" y="5583434"/>
                </a:cubicBezTo>
                <a:cubicBezTo>
                  <a:pt x="4591636" y="5595592"/>
                  <a:pt x="4578581" y="5606832"/>
                  <a:pt x="4565074" y="5618550"/>
                </a:cubicBezTo>
                <a:cubicBezTo>
                  <a:pt x="4601957" y="5591693"/>
                  <a:pt x="4641858" y="5563143"/>
                  <a:pt x="4682209" y="5532923"/>
                </a:cubicBezTo>
                <a:lnTo>
                  <a:pt x="4724401" y="5499248"/>
                </a:lnTo>
                <a:lnTo>
                  <a:pt x="4724401" y="5608295"/>
                </a:lnTo>
                <a:lnTo>
                  <a:pt x="4713577" y="5616803"/>
                </a:lnTo>
                <a:cubicBezTo>
                  <a:pt x="4481263" y="5805403"/>
                  <a:pt x="4239092" y="5980417"/>
                  <a:pt x="3989559" y="6145945"/>
                </a:cubicBezTo>
                <a:cubicBezTo>
                  <a:pt x="3958721" y="6166743"/>
                  <a:pt x="3915645" y="6091150"/>
                  <a:pt x="3939824" y="6066900"/>
                </a:cubicBezTo>
                <a:cubicBezTo>
                  <a:pt x="4170724" y="5831323"/>
                  <a:pt x="4361787" y="5566131"/>
                  <a:pt x="4584537" y="5324826"/>
                </a:cubicBezTo>
                <a:cubicBezTo>
                  <a:pt x="4616120" y="5290612"/>
                  <a:pt x="4648400" y="5259282"/>
                  <a:pt x="4682005" y="5231398"/>
                </a:cubicBezTo>
                <a:close/>
                <a:moveTo>
                  <a:pt x="1903353" y="5044827"/>
                </a:moveTo>
                <a:cubicBezTo>
                  <a:pt x="1900901" y="5049058"/>
                  <a:pt x="1913196" y="5065331"/>
                  <a:pt x="1936931" y="5093954"/>
                </a:cubicBezTo>
                <a:cubicBezTo>
                  <a:pt x="2021149" y="5196773"/>
                  <a:pt x="2108079" y="5297623"/>
                  <a:pt x="2195868" y="5396574"/>
                </a:cubicBezTo>
                <a:cubicBezTo>
                  <a:pt x="2196092" y="5309013"/>
                  <a:pt x="2155695" y="5230515"/>
                  <a:pt x="2088852" y="5166123"/>
                </a:cubicBezTo>
                <a:cubicBezTo>
                  <a:pt x="2054441" y="5132572"/>
                  <a:pt x="2001584" y="5091839"/>
                  <a:pt x="1958241" y="5067955"/>
                </a:cubicBezTo>
                <a:cubicBezTo>
                  <a:pt x="1922998" y="5048408"/>
                  <a:pt x="1905803" y="5040595"/>
                  <a:pt x="1903353" y="5044827"/>
                </a:cubicBezTo>
                <a:close/>
                <a:moveTo>
                  <a:pt x="1979378" y="4769504"/>
                </a:moveTo>
                <a:cubicBezTo>
                  <a:pt x="2251008" y="4946802"/>
                  <a:pt x="2557265" y="5046794"/>
                  <a:pt x="2882120" y="5064547"/>
                </a:cubicBezTo>
                <a:cubicBezTo>
                  <a:pt x="2852884" y="5055476"/>
                  <a:pt x="2822307" y="5047842"/>
                  <a:pt x="2793103" y="5039699"/>
                </a:cubicBezTo>
                <a:lnTo>
                  <a:pt x="2770041" y="5033634"/>
                </a:lnTo>
                <a:cubicBezTo>
                  <a:pt x="2500352" y="4962917"/>
                  <a:pt x="2236095" y="4864963"/>
                  <a:pt x="1979378" y="4769504"/>
                </a:cubicBezTo>
                <a:close/>
                <a:moveTo>
                  <a:pt x="1927410" y="4716164"/>
                </a:moveTo>
                <a:cubicBezTo>
                  <a:pt x="1938311" y="4720848"/>
                  <a:pt x="1949172" y="4724604"/>
                  <a:pt x="1959587" y="4728849"/>
                </a:cubicBezTo>
                <a:cubicBezTo>
                  <a:pt x="2224818" y="4827692"/>
                  <a:pt x="2499050" y="4930367"/>
                  <a:pt x="2777707" y="5003991"/>
                </a:cubicBezTo>
                <a:lnTo>
                  <a:pt x="2800768" y="5010056"/>
                </a:lnTo>
                <a:cubicBezTo>
                  <a:pt x="2826662" y="5016937"/>
                  <a:pt x="2852553" y="5023818"/>
                  <a:pt x="2879408" y="5031590"/>
                </a:cubicBezTo>
                <a:cubicBezTo>
                  <a:pt x="2873718" y="5029024"/>
                  <a:pt x="2868475" y="5025973"/>
                  <a:pt x="2862295" y="5022958"/>
                </a:cubicBezTo>
                <a:cubicBezTo>
                  <a:pt x="2846112" y="5014292"/>
                  <a:pt x="2829972" y="5006555"/>
                  <a:pt x="2813343" y="4998369"/>
                </a:cubicBezTo>
                <a:cubicBezTo>
                  <a:pt x="2759214" y="4972589"/>
                  <a:pt x="2702010" y="4951123"/>
                  <a:pt x="2646245" y="4930999"/>
                </a:cubicBezTo>
                <a:cubicBezTo>
                  <a:pt x="2437298" y="4853662"/>
                  <a:pt x="2221285" y="4774272"/>
                  <a:pt x="1999243" y="4730524"/>
                </a:cubicBezTo>
                <a:lnTo>
                  <a:pt x="1979527" y="4726651"/>
                </a:lnTo>
                <a:close/>
                <a:moveTo>
                  <a:pt x="1997014" y="4698007"/>
                </a:moveTo>
                <a:lnTo>
                  <a:pt x="2005458" y="4699540"/>
                </a:lnTo>
                <a:cubicBezTo>
                  <a:pt x="2229844" y="4743659"/>
                  <a:pt x="2447268" y="4823456"/>
                  <a:pt x="2657186" y="4901687"/>
                </a:cubicBezTo>
                <a:cubicBezTo>
                  <a:pt x="2713431" y="4922259"/>
                  <a:pt x="2771565" y="4943688"/>
                  <a:pt x="2826662" y="4970362"/>
                </a:cubicBezTo>
                <a:cubicBezTo>
                  <a:pt x="2843286" y="4978544"/>
                  <a:pt x="2859914" y="4986729"/>
                  <a:pt x="2876100" y="4995397"/>
                </a:cubicBezTo>
                <a:cubicBezTo>
                  <a:pt x="2929811" y="5022592"/>
                  <a:pt x="2984941" y="5050189"/>
                  <a:pt x="3042600" y="5059532"/>
                </a:cubicBezTo>
                <a:cubicBezTo>
                  <a:pt x="2779645" y="4772909"/>
                  <a:pt x="2376891" y="4705645"/>
                  <a:pt x="1997014" y="4698007"/>
                </a:cubicBezTo>
                <a:close/>
                <a:moveTo>
                  <a:pt x="2305292" y="4219492"/>
                </a:moveTo>
                <a:cubicBezTo>
                  <a:pt x="2631112" y="4377847"/>
                  <a:pt x="3011879" y="4535878"/>
                  <a:pt x="3360922" y="4529373"/>
                </a:cubicBezTo>
                <a:cubicBezTo>
                  <a:pt x="3408391" y="4528405"/>
                  <a:pt x="3451278" y="4517839"/>
                  <a:pt x="3492420" y="4510145"/>
                </a:cubicBezTo>
                <a:cubicBezTo>
                  <a:pt x="3448862" y="4503966"/>
                  <a:pt x="3405674" y="4495449"/>
                  <a:pt x="3364086" y="4480340"/>
                </a:cubicBezTo>
                <a:cubicBezTo>
                  <a:pt x="3314946" y="4462747"/>
                  <a:pt x="3269673" y="4437082"/>
                  <a:pt x="3225818" y="4411822"/>
                </a:cubicBezTo>
                <a:cubicBezTo>
                  <a:pt x="3194830" y="4393966"/>
                  <a:pt x="3162431" y="4375699"/>
                  <a:pt x="3129696" y="4360704"/>
                </a:cubicBezTo>
                <a:cubicBezTo>
                  <a:pt x="3030558" y="4315774"/>
                  <a:pt x="2920899" y="4298731"/>
                  <a:pt x="2814545" y="4282955"/>
                </a:cubicBezTo>
                <a:cubicBezTo>
                  <a:pt x="2648192" y="4257474"/>
                  <a:pt x="2475773" y="4231762"/>
                  <a:pt x="2305292" y="4219492"/>
                </a:cubicBezTo>
                <a:close/>
                <a:moveTo>
                  <a:pt x="2626982" y="4206450"/>
                </a:moveTo>
                <a:cubicBezTo>
                  <a:pt x="2581807" y="4205467"/>
                  <a:pt x="2536327" y="4205706"/>
                  <a:pt x="2490617" y="4206951"/>
                </a:cubicBezTo>
                <a:cubicBezTo>
                  <a:pt x="2601507" y="4219748"/>
                  <a:pt x="2711611" y="4236309"/>
                  <a:pt x="2819869" y="4252936"/>
                </a:cubicBezTo>
                <a:cubicBezTo>
                  <a:pt x="2928115" y="4269564"/>
                  <a:pt x="3040565" y="4286495"/>
                  <a:pt x="3143018" y="4332698"/>
                </a:cubicBezTo>
                <a:cubicBezTo>
                  <a:pt x="3177162" y="4348099"/>
                  <a:pt x="3210046" y="4366808"/>
                  <a:pt x="3241520" y="4385112"/>
                </a:cubicBezTo>
                <a:cubicBezTo>
                  <a:pt x="3284409" y="4409477"/>
                  <a:pt x="3328265" y="4434739"/>
                  <a:pt x="3374575" y="4451517"/>
                </a:cubicBezTo>
                <a:cubicBezTo>
                  <a:pt x="3416609" y="4466134"/>
                  <a:pt x="3460730" y="4474620"/>
                  <a:pt x="3505221" y="4480757"/>
                </a:cubicBezTo>
                <a:cubicBezTo>
                  <a:pt x="3244537" y="4280088"/>
                  <a:pt x="2943211" y="4213332"/>
                  <a:pt x="2626982" y="4206450"/>
                </a:cubicBezTo>
                <a:close/>
                <a:moveTo>
                  <a:pt x="1310106" y="3943217"/>
                </a:moveTo>
                <a:cubicBezTo>
                  <a:pt x="1129544" y="4063332"/>
                  <a:pt x="976804" y="4212308"/>
                  <a:pt x="854994" y="4399136"/>
                </a:cubicBezTo>
                <a:cubicBezTo>
                  <a:pt x="813550" y="4462067"/>
                  <a:pt x="777442" y="4528637"/>
                  <a:pt x="742462" y="4594648"/>
                </a:cubicBezTo>
                <a:cubicBezTo>
                  <a:pt x="769633" y="4559245"/>
                  <a:pt x="795392" y="4522436"/>
                  <a:pt x="820602" y="4485915"/>
                </a:cubicBezTo>
                <a:cubicBezTo>
                  <a:pt x="839644" y="4458097"/>
                  <a:pt x="858127" y="4430568"/>
                  <a:pt x="878295" y="4403594"/>
                </a:cubicBezTo>
                <a:cubicBezTo>
                  <a:pt x="984168" y="4259170"/>
                  <a:pt x="1114491" y="4132679"/>
                  <a:pt x="1240607" y="4010401"/>
                </a:cubicBezTo>
                <a:close/>
                <a:moveTo>
                  <a:pt x="1423113" y="3874565"/>
                </a:moveTo>
                <a:lnTo>
                  <a:pt x="1260565" y="4031982"/>
                </a:lnTo>
                <a:cubicBezTo>
                  <a:pt x="1135292" y="4153135"/>
                  <a:pt x="1006090" y="4279065"/>
                  <a:pt x="901900" y="4421236"/>
                </a:cubicBezTo>
                <a:cubicBezTo>
                  <a:pt x="882292" y="4447928"/>
                  <a:pt x="863806" y="4475465"/>
                  <a:pt x="845044" y="4502436"/>
                </a:cubicBezTo>
                <a:cubicBezTo>
                  <a:pt x="797719" y="4571828"/>
                  <a:pt x="747866" y="4643196"/>
                  <a:pt x="685926" y="4703069"/>
                </a:cubicBezTo>
                <a:cubicBezTo>
                  <a:pt x="685087" y="4704192"/>
                  <a:pt x="684806" y="4705038"/>
                  <a:pt x="684248" y="4706721"/>
                </a:cubicBezTo>
                <a:cubicBezTo>
                  <a:pt x="955830" y="4450343"/>
                  <a:pt x="1215323" y="4185291"/>
                  <a:pt x="1423113" y="3874565"/>
                </a:cubicBezTo>
                <a:close/>
                <a:moveTo>
                  <a:pt x="3316479" y="3872136"/>
                </a:moveTo>
                <a:lnTo>
                  <a:pt x="3546806" y="4356139"/>
                </a:lnTo>
                <a:cubicBezTo>
                  <a:pt x="3510992" y="4217388"/>
                  <a:pt x="3440535" y="4086075"/>
                  <a:pt x="3364433" y="3953121"/>
                </a:cubicBezTo>
                <a:close/>
                <a:moveTo>
                  <a:pt x="3291335" y="3767420"/>
                </a:moveTo>
                <a:cubicBezTo>
                  <a:pt x="3324815" y="3824296"/>
                  <a:pt x="3358740" y="3880691"/>
                  <a:pt x="3390805" y="3937163"/>
                </a:cubicBezTo>
                <a:cubicBezTo>
                  <a:pt x="3469925" y="4075583"/>
                  <a:pt x="3543427" y="4213298"/>
                  <a:pt x="3579062" y="4359040"/>
                </a:cubicBezTo>
                <a:cubicBezTo>
                  <a:pt x="3585500" y="4228842"/>
                  <a:pt x="3547302" y="4112076"/>
                  <a:pt x="3467355" y="3988130"/>
                </a:cubicBezTo>
                <a:cubicBezTo>
                  <a:pt x="3420192" y="3915029"/>
                  <a:pt x="3371016" y="3849934"/>
                  <a:pt x="3310753" y="3787140"/>
                </a:cubicBezTo>
                <a:cubicBezTo>
                  <a:pt x="3303466" y="3779509"/>
                  <a:pt x="3297626" y="3773227"/>
                  <a:pt x="3291335" y="3767420"/>
                </a:cubicBezTo>
                <a:close/>
                <a:moveTo>
                  <a:pt x="1635889" y="3709494"/>
                </a:moveTo>
                <a:lnTo>
                  <a:pt x="1634800" y="3731111"/>
                </a:lnTo>
                <a:cubicBezTo>
                  <a:pt x="1634800" y="3731111"/>
                  <a:pt x="1635342" y="3716795"/>
                  <a:pt x="1635889" y="3709494"/>
                </a:cubicBezTo>
                <a:close/>
                <a:moveTo>
                  <a:pt x="1510397" y="3684705"/>
                </a:moveTo>
                <a:cubicBezTo>
                  <a:pt x="1390337" y="3729510"/>
                  <a:pt x="1267181" y="3766747"/>
                  <a:pt x="1146550" y="3802012"/>
                </a:cubicBezTo>
                <a:cubicBezTo>
                  <a:pt x="997862" y="3845736"/>
                  <a:pt x="843568" y="3890871"/>
                  <a:pt x="698834" y="3952272"/>
                </a:cubicBezTo>
                <a:cubicBezTo>
                  <a:pt x="460140" y="4053106"/>
                  <a:pt x="242842" y="4196577"/>
                  <a:pt x="34256" y="4347603"/>
                </a:cubicBezTo>
                <a:cubicBezTo>
                  <a:pt x="196048" y="4248849"/>
                  <a:pt x="358125" y="4150653"/>
                  <a:pt x="527241" y="4065078"/>
                </a:cubicBezTo>
                <a:cubicBezTo>
                  <a:pt x="838255" y="3908281"/>
                  <a:pt x="1212318" y="3863093"/>
                  <a:pt x="1510397" y="3684705"/>
                </a:cubicBezTo>
                <a:close/>
                <a:moveTo>
                  <a:pt x="1313114" y="3655216"/>
                </a:moveTo>
                <a:cubicBezTo>
                  <a:pt x="1247578" y="3654578"/>
                  <a:pt x="1180153" y="3656293"/>
                  <a:pt x="1109304" y="3669030"/>
                </a:cubicBezTo>
                <a:cubicBezTo>
                  <a:pt x="689821" y="3744031"/>
                  <a:pt x="334655" y="4032530"/>
                  <a:pt x="8129" y="4330519"/>
                </a:cubicBezTo>
                <a:cubicBezTo>
                  <a:pt x="220923" y="4176682"/>
                  <a:pt x="442983" y="4028720"/>
                  <a:pt x="687572" y="3925629"/>
                </a:cubicBezTo>
                <a:cubicBezTo>
                  <a:pt x="833705" y="3864223"/>
                  <a:pt x="989118" y="3818520"/>
                  <a:pt x="1138365" y="3774515"/>
                </a:cubicBezTo>
                <a:cubicBezTo>
                  <a:pt x="1260121" y="3738686"/>
                  <a:pt x="1384681" y="3701451"/>
                  <a:pt x="1505579" y="3655526"/>
                </a:cubicBezTo>
                <a:cubicBezTo>
                  <a:pt x="1442294" y="3658846"/>
                  <a:pt x="1378650" y="3655854"/>
                  <a:pt x="1313114" y="3655216"/>
                </a:cubicBezTo>
                <a:close/>
                <a:moveTo>
                  <a:pt x="3655073" y="3650884"/>
                </a:moveTo>
                <a:cubicBezTo>
                  <a:pt x="3768399" y="3765347"/>
                  <a:pt x="3873410" y="3884450"/>
                  <a:pt x="3989938" y="3991685"/>
                </a:cubicBezTo>
                <a:cubicBezTo>
                  <a:pt x="4106468" y="4098916"/>
                  <a:pt x="4234512" y="4194281"/>
                  <a:pt x="4393907" y="4261258"/>
                </a:cubicBezTo>
                <a:cubicBezTo>
                  <a:pt x="4484865" y="4299540"/>
                  <a:pt x="4571866" y="4332385"/>
                  <a:pt x="4648051" y="4374051"/>
                </a:cubicBezTo>
                <a:cubicBezTo>
                  <a:pt x="4566919" y="4301848"/>
                  <a:pt x="4474187" y="4242216"/>
                  <a:pt x="4383389" y="4184369"/>
                </a:cubicBezTo>
                <a:cubicBezTo>
                  <a:pt x="4310251" y="4137460"/>
                  <a:pt x="4234739" y="4089250"/>
                  <a:pt x="4165508" y="4035196"/>
                </a:cubicBezTo>
                <a:cubicBezTo>
                  <a:pt x="4131846" y="4008598"/>
                  <a:pt x="4099524" y="3980549"/>
                  <a:pt x="4068162" y="3953394"/>
                </a:cubicBezTo>
                <a:cubicBezTo>
                  <a:pt x="4039704" y="3928919"/>
                  <a:pt x="4010763" y="3903992"/>
                  <a:pt x="3981416" y="3880482"/>
                </a:cubicBezTo>
                <a:cubicBezTo>
                  <a:pt x="3923199" y="3833909"/>
                  <a:pt x="3860482" y="3791236"/>
                  <a:pt x="3800147" y="3749872"/>
                </a:cubicBezTo>
                <a:close/>
                <a:moveTo>
                  <a:pt x="3670252" y="3622798"/>
                </a:moveTo>
                <a:lnTo>
                  <a:pt x="3817258" y="3723577"/>
                </a:lnTo>
                <a:cubicBezTo>
                  <a:pt x="3878082" y="3765387"/>
                  <a:pt x="3941278" y="3808498"/>
                  <a:pt x="4000461" y="3855966"/>
                </a:cubicBezTo>
                <a:cubicBezTo>
                  <a:pt x="4030299" y="3879926"/>
                  <a:pt x="4059233" y="3904849"/>
                  <a:pt x="4088180" y="3929774"/>
                </a:cubicBezTo>
                <a:cubicBezTo>
                  <a:pt x="4119532" y="3956928"/>
                  <a:pt x="4151864" y="3984979"/>
                  <a:pt x="4184555" y="4010683"/>
                </a:cubicBezTo>
                <a:cubicBezTo>
                  <a:pt x="4252374" y="4064322"/>
                  <a:pt x="4327401" y="4112085"/>
                  <a:pt x="4399563" y="4158106"/>
                </a:cubicBezTo>
                <a:cubicBezTo>
                  <a:pt x="4497546" y="4220788"/>
                  <a:pt x="4597907" y="4284772"/>
                  <a:pt x="4684469" y="4364680"/>
                </a:cubicBezTo>
                <a:lnTo>
                  <a:pt x="4690271" y="4370034"/>
                </a:lnTo>
                <a:cubicBezTo>
                  <a:pt x="4617960" y="4134006"/>
                  <a:pt x="4326618" y="3976128"/>
                  <a:pt x="4136093" y="3858466"/>
                </a:cubicBezTo>
                <a:cubicBezTo>
                  <a:pt x="3985171" y="3764831"/>
                  <a:pt x="3831168" y="3687155"/>
                  <a:pt x="3670252" y="3622798"/>
                </a:cubicBezTo>
                <a:close/>
                <a:moveTo>
                  <a:pt x="3174829" y="3620110"/>
                </a:moveTo>
                <a:cubicBezTo>
                  <a:pt x="3177710" y="3619202"/>
                  <a:pt x="3182308" y="3620648"/>
                  <a:pt x="3189263" y="3625726"/>
                </a:cubicBezTo>
                <a:cubicBezTo>
                  <a:pt x="3348177" y="3744655"/>
                  <a:pt x="3463235" y="3908187"/>
                  <a:pt x="3560912" y="4079863"/>
                </a:cubicBezTo>
                <a:cubicBezTo>
                  <a:pt x="3646545" y="4229668"/>
                  <a:pt x="3658964" y="4353983"/>
                  <a:pt x="3626636" y="4512230"/>
                </a:cubicBezTo>
                <a:cubicBezTo>
                  <a:pt x="3635603" y="4515129"/>
                  <a:pt x="3644081" y="4517586"/>
                  <a:pt x="3653088" y="4521417"/>
                </a:cubicBezTo>
                <a:cubicBezTo>
                  <a:pt x="3765052" y="4572828"/>
                  <a:pt x="3892199" y="4724230"/>
                  <a:pt x="3988128" y="4817267"/>
                </a:cubicBezTo>
                <a:cubicBezTo>
                  <a:pt x="4195984" y="4765295"/>
                  <a:pt x="4406452" y="4726316"/>
                  <a:pt x="4618309" y="4699202"/>
                </a:cubicBezTo>
                <a:lnTo>
                  <a:pt x="4724401" y="4687606"/>
                </a:lnTo>
                <a:lnTo>
                  <a:pt x="4724401" y="4773345"/>
                </a:lnTo>
                <a:lnTo>
                  <a:pt x="4671155" y="4778608"/>
                </a:lnTo>
                <a:cubicBezTo>
                  <a:pt x="4474613" y="4803290"/>
                  <a:pt x="4279364" y="4838457"/>
                  <a:pt x="4086300" y="4884599"/>
                </a:cubicBezTo>
                <a:cubicBezTo>
                  <a:pt x="4087456" y="4890142"/>
                  <a:pt x="4087673" y="4895720"/>
                  <a:pt x="4085485" y="4899070"/>
                </a:cubicBezTo>
                <a:cubicBezTo>
                  <a:pt x="4003302" y="5010406"/>
                  <a:pt x="3928312" y="5126573"/>
                  <a:pt x="3871915" y="5253645"/>
                </a:cubicBezTo>
                <a:cubicBezTo>
                  <a:pt x="3845467" y="5314321"/>
                  <a:pt x="3832705" y="5402857"/>
                  <a:pt x="3799374" y="5466127"/>
                </a:cubicBezTo>
                <a:cubicBezTo>
                  <a:pt x="3785138" y="5845399"/>
                  <a:pt x="3675506" y="6277604"/>
                  <a:pt x="3498850" y="6661888"/>
                </a:cubicBezTo>
                <a:lnTo>
                  <a:pt x="3399216" y="6858000"/>
                </a:lnTo>
                <a:lnTo>
                  <a:pt x="3303688" y="6858000"/>
                </a:lnTo>
                <a:lnTo>
                  <a:pt x="3391774" y="6697181"/>
                </a:lnTo>
                <a:cubicBezTo>
                  <a:pt x="3573729" y="6337659"/>
                  <a:pt x="3697480" y="5922895"/>
                  <a:pt x="3735540" y="5546923"/>
                </a:cubicBezTo>
                <a:cubicBezTo>
                  <a:pt x="3733489" y="5553993"/>
                  <a:pt x="3731483" y="5561993"/>
                  <a:pt x="3729438" y="5569058"/>
                </a:cubicBezTo>
                <a:cubicBezTo>
                  <a:pt x="3722922" y="5592607"/>
                  <a:pt x="3715485" y="5616189"/>
                  <a:pt x="3707782" y="5644908"/>
                </a:cubicBezTo>
                <a:cubicBezTo>
                  <a:pt x="3671550" y="5775366"/>
                  <a:pt x="3633159" y="5910098"/>
                  <a:pt x="3583827" y="6039215"/>
                </a:cubicBezTo>
                <a:cubicBezTo>
                  <a:pt x="3571998" y="6069498"/>
                  <a:pt x="3559686" y="6099330"/>
                  <a:pt x="3547861" y="6129609"/>
                </a:cubicBezTo>
                <a:cubicBezTo>
                  <a:pt x="3528366" y="6177894"/>
                  <a:pt x="3507534" y="6227631"/>
                  <a:pt x="3490905" y="6277660"/>
                </a:cubicBezTo>
                <a:cubicBezTo>
                  <a:pt x="3477958" y="6314973"/>
                  <a:pt x="3466463" y="6353624"/>
                  <a:pt x="3455859" y="6391301"/>
                </a:cubicBezTo>
                <a:cubicBezTo>
                  <a:pt x="3447266" y="6420993"/>
                  <a:pt x="3438672" y="6450673"/>
                  <a:pt x="3429112" y="6479469"/>
                </a:cubicBezTo>
                <a:cubicBezTo>
                  <a:pt x="3394330" y="6587977"/>
                  <a:pt x="3348719" y="6693654"/>
                  <a:pt x="3304862" y="6796476"/>
                </a:cubicBezTo>
                <a:lnTo>
                  <a:pt x="3276071" y="6858000"/>
                </a:lnTo>
                <a:lnTo>
                  <a:pt x="3240805" y="6858000"/>
                </a:lnTo>
                <a:lnTo>
                  <a:pt x="3275917" y="6783192"/>
                </a:lnTo>
                <a:cubicBezTo>
                  <a:pt x="3319817" y="6681303"/>
                  <a:pt x="3364982" y="6576108"/>
                  <a:pt x="3399358" y="6469011"/>
                </a:cubicBezTo>
                <a:cubicBezTo>
                  <a:pt x="3408430" y="6439778"/>
                  <a:pt x="3417061" y="6411021"/>
                  <a:pt x="3425650" y="6381333"/>
                </a:cubicBezTo>
                <a:cubicBezTo>
                  <a:pt x="3436256" y="6343653"/>
                  <a:pt x="3448199" y="6304520"/>
                  <a:pt x="3460661" y="6266763"/>
                </a:cubicBezTo>
                <a:cubicBezTo>
                  <a:pt x="3477731" y="6216246"/>
                  <a:pt x="3498530" y="6165579"/>
                  <a:pt x="3518021" y="6117298"/>
                </a:cubicBezTo>
                <a:cubicBezTo>
                  <a:pt x="3530339" y="6087462"/>
                  <a:pt x="3542206" y="6058115"/>
                  <a:pt x="3554035" y="6027832"/>
                </a:cubicBezTo>
                <a:cubicBezTo>
                  <a:pt x="3602956" y="5900128"/>
                  <a:pt x="3640454" y="5766362"/>
                  <a:pt x="3677174" y="5636351"/>
                </a:cubicBezTo>
                <a:cubicBezTo>
                  <a:pt x="3685353" y="5608086"/>
                  <a:pt x="3692308" y="5584047"/>
                  <a:pt x="3698819" y="5560503"/>
                </a:cubicBezTo>
                <a:cubicBezTo>
                  <a:pt x="3699603" y="5556742"/>
                  <a:pt x="3701314" y="5552952"/>
                  <a:pt x="3702094" y="5549194"/>
                </a:cubicBezTo>
                <a:cubicBezTo>
                  <a:pt x="3586407" y="5684227"/>
                  <a:pt x="3491727" y="5855671"/>
                  <a:pt x="3398355" y="6094603"/>
                </a:cubicBezTo>
                <a:cubicBezTo>
                  <a:pt x="3309322" y="6322763"/>
                  <a:pt x="3241029" y="6558474"/>
                  <a:pt x="3193941" y="6798775"/>
                </a:cubicBezTo>
                <a:lnTo>
                  <a:pt x="3184140" y="6858000"/>
                </a:lnTo>
                <a:lnTo>
                  <a:pt x="3099978" y="6858000"/>
                </a:lnTo>
                <a:lnTo>
                  <a:pt x="3101556" y="6843337"/>
                </a:lnTo>
                <a:cubicBezTo>
                  <a:pt x="3144932" y="6479621"/>
                  <a:pt x="3209988" y="6112612"/>
                  <a:pt x="3370162" y="5785550"/>
                </a:cubicBezTo>
                <a:cubicBezTo>
                  <a:pt x="3467073" y="5588398"/>
                  <a:pt x="3627623" y="5538666"/>
                  <a:pt x="3746477" y="5377889"/>
                </a:cubicBezTo>
                <a:cubicBezTo>
                  <a:pt x="3800786" y="5303532"/>
                  <a:pt x="3818424" y="5173820"/>
                  <a:pt x="3863399" y="5087257"/>
                </a:cubicBezTo>
                <a:cubicBezTo>
                  <a:pt x="3894981" y="5026843"/>
                  <a:pt x="3930436" y="4970007"/>
                  <a:pt x="3968712" y="4913989"/>
                </a:cubicBezTo>
                <a:cubicBezTo>
                  <a:pt x="3564505" y="5020029"/>
                  <a:pt x="3170154" y="5174588"/>
                  <a:pt x="2792390" y="5382974"/>
                </a:cubicBezTo>
                <a:cubicBezTo>
                  <a:pt x="2766432" y="5397515"/>
                  <a:pt x="2740950" y="5412509"/>
                  <a:pt x="2714982" y="5427051"/>
                </a:cubicBezTo>
                <a:cubicBezTo>
                  <a:pt x="2773600" y="5623577"/>
                  <a:pt x="2823261" y="5817201"/>
                  <a:pt x="2813361" y="6023912"/>
                </a:cubicBezTo>
                <a:cubicBezTo>
                  <a:pt x="2800935" y="6283826"/>
                  <a:pt x="2738768" y="6546188"/>
                  <a:pt x="2688430" y="6801564"/>
                </a:cubicBezTo>
                <a:cubicBezTo>
                  <a:pt x="2680286" y="6842403"/>
                  <a:pt x="2633415" y="6776749"/>
                  <a:pt x="2629626" y="6763394"/>
                </a:cubicBezTo>
                <a:cubicBezTo>
                  <a:pt x="2507208" y="6357509"/>
                  <a:pt x="2389664" y="5910450"/>
                  <a:pt x="2565328" y="5516399"/>
                </a:cubicBezTo>
                <a:cubicBezTo>
                  <a:pt x="2340344" y="5655334"/>
                  <a:pt x="2126262" y="5810607"/>
                  <a:pt x="1922999" y="5980343"/>
                </a:cubicBezTo>
                <a:cubicBezTo>
                  <a:pt x="1913735" y="6121357"/>
                  <a:pt x="1951823" y="6270268"/>
                  <a:pt x="1950261" y="6405858"/>
                </a:cubicBezTo>
                <a:cubicBezTo>
                  <a:pt x="2095468" y="6403315"/>
                  <a:pt x="2243415" y="6568324"/>
                  <a:pt x="2365554" y="6759107"/>
                </a:cubicBezTo>
                <a:lnTo>
                  <a:pt x="2424142" y="6858000"/>
                </a:lnTo>
                <a:lnTo>
                  <a:pt x="2395994" y="6858000"/>
                </a:lnTo>
                <a:lnTo>
                  <a:pt x="2392863" y="6852964"/>
                </a:lnTo>
                <a:cubicBezTo>
                  <a:pt x="2286592" y="6697030"/>
                  <a:pt x="2128210" y="6530604"/>
                  <a:pt x="2017589" y="6493982"/>
                </a:cubicBezTo>
                <a:cubicBezTo>
                  <a:pt x="2065428" y="6525607"/>
                  <a:pt x="2108651" y="6558340"/>
                  <a:pt x="2147336" y="6594052"/>
                </a:cubicBezTo>
                <a:cubicBezTo>
                  <a:pt x="2168131" y="6613249"/>
                  <a:pt x="2188032" y="6633414"/>
                  <a:pt x="2207047" y="6654540"/>
                </a:cubicBezTo>
                <a:cubicBezTo>
                  <a:pt x="2240670" y="6691852"/>
                  <a:pt x="2268864" y="6733110"/>
                  <a:pt x="2299106" y="6778931"/>
                </a:cubicBezTo>
                <a:lnTo>
                  <a:pt x="2314430" y="6801144"/>
                </a:lnTo>
                <a:lnTo>
                  <a:pt x="2352406" y="6858000"/>
                </a:lnTo>
                <a:lnTo>
                  <a:pt x="2314492" y="6858000"/>
                </a:lnTo>
                <a:lnTo>
                  <a:pt x="2288095" y="6818030"/>
                </a:lnTo>
                <a:lnTo>
                  <a:pt x="2272768" y="6795822"/>
                </a:lnTo>
                <a:cubicBezTo>
                  <a:pt x="2242565" y="6750921"/>
                  <a:pt x="2214890" y="6711042"/>
                  <a:pt x="2182715" y="6675071"/>
                </a:cubicBezTo>
                <a:cubicBezTo>
                  <a:pt x="2139301" y="6626043"/>
                  <a:pt x="2090046" y="6582375"/>
                  <a:pt x="2032061" y="6541380"/>
                </a:cubicBezTo>
                <a:cubicBezTo>
                  <a:pt x="2113005" y="6632219"/>
                  <a:pt x="2185837" y="6729905"/>
                  <a:pt x="2257220" y="6826257"/>
                </a:cubicBezTo>
                <a:lnTo>
                  <a:pt x="2281324" y="6858000"/>
                </a:lnTo>
                <a:lnTo>
                  <a:pt x="2242860" y="6858000"/>
                </a:lnTo>
                <a:lnTo>
                  <a:pt x="2232818" y="6844926"/>
                </a:lnTo>
                <a:cubicBezTo>
                  <a:pt x="2156524" y="6742256"/>
                  <a:pt x="2077809" y="6637351"/>
                  <a:pt x="1990172" y="6542121"/>
                </a:cubicBezTo>
                <a:cubicBezTo>
                  <a:pt x="2025229" y="6615236"/>
                  <a:pt x="2072239" y="6690202"/>
                  <a:pt x="2124090" y="6761017"/>
                </a:cubicBezTo>
                <a:lnTo>
                  <a:pt x="2200380" y="6858000"/>
                </a:lnTo>
                <a:lnTo>
                  <a:pt x="2147507" y="6858000"/>
                </a:lnTo>
                <a:lnTo>
                  <a:pt x="2070668" y="6761520"/>
                </a:lnTo>
                <a:cubicBezTo>
                  <a:pt x="2050397" y="6732060"/>
                  <a:pt x="1955949" y="6524860"/>
                  <a:pt x="1975142" y="6585570"/>
                </a:cubicBezTo>
                <a:cubicBezTo>
                  <a:pt x="1998651" y="6661010"/>
                  <a:pt x="2025657" y="6736543"/>
                  <a:pt x="2050035" y="6813345"/>
                </a:cubicBezTo>
                <a:lnTo>
                  <a:pt x="2063025" y="6858000"/>
                </a:lnTo>
                <a:lnTo>
                  <a:pt x="2021675" y="6858000"/>
                </a:lnTo>
                <a:lnTo>
                  <a:pt x="2019308" y="6847118"/>
                </a:lnTo>
                <a:cubicBezTo>
                  <a:pt x="1994223" y="6748278"/>
                  <a:pt x="1963999" y="6650518"/>
                  <a:pt x="1938835" y="6551160"/>
                </a:cubicBezTo>
                <a:cubicBezTo>
                  <a:pt x="1929908" y="6619047"/>
                  <a:pt x="1941143" y="6690322"/>
                  <a:pt x="1953230" y="6759699"/>
                </a:cubicBezTo>
                <a:lnTo>
                  <a:pt x="1956763" y="6778191"/>
                </a:lnTo>
                <a:lnTo>
                  <a:pt x="1967925" y="6858000"/>
                </a:lnTo>
                <a:lnTo>
                  <a:pt x="1936622" y="6858000"/>
                </a:lnTo>
                <a:lnTo>
                  <a:pt x="1926261" y="6784064"/>
                </a:lnTo>
                <a:lnTo>
                  <a:pt x="1922724" y="6765577"/>
                </a:lnTo>
                <a:cubicBezTo>
                  <a:pt x="1915473" y="6723948"/>
                  <a:pt x="1907737" y="6681875"/>
                  <a:pt x="1904650" y="6639616"/>
                </a:cubicBezTo>
                <a:lnTo>
                  <a:pt x="1885273" y="6858000"/>
                </a:lnTo>
                <a:lnTo>
                  <a:pt x="1854363" y="6858000"/>
                </a:lnTo>
                <a:lnTo>
                  <a:pt x="1880391" y="6603796"/>
                </a:lnTo>
                <a:cubicBezTo>
                  <a:pt x="1857032" y="6636864"/>
                  <a:pt x="1833268" y="6671346"/>
                  <a:pt x="1818273" y="6715729"/>
                </a:cubicBezTo>
                <a:cubicBezTo>
                  <a:pt x="1804852" y="6755735"/>
                  <a:pt x="1797634" y="6798725"/>
                  <a:pt x="1794691" y="6843239"/>
                </a:cubicBezTo>
                <a:lnTo>
                  <a:pt x="1794914" y="6858000"/>
                </a:lnTo>
                <a:lnTo>
                  <a:pt x="1746128" y="6858000"/>
                </a:lnTo>
                <a:lnTo>
                  <a:pt x="1753934" y="6724796"/>
                </a:lnTo>
                <a:cubicBezTo>
                  <a:pt x="1761216" y="6674140"/>
                  <a:pt x="1773366" y="6623443"/>
                  <a:pt x="1792053" y="6572396"/>
                </a:cubicBezTo>
                <a:cubicBezTo>
                  <a:pt x="1831929" y="6463223"/>
                  <a:pt x="1865036" y="6394363"/>
                  <a:pt x="1862248" y="6266397"/>
                </a:cubicBezTo>
                <a:cubicBezTo>
                  <a:pt x="1860953" y="6187277"/>
                  <a:pt x="1859762" y="6110946"/>
                  <a:pt x="1862250" y="6033531"/>
                </a:cubicBezTo>
                <a:cubicBezTo>
                  <a:pt x="1629459" y="6233327"/>
                  <a:pt x="1412286" y="6451119"/>
                  <a:pt x="1211999" y="6683610"/>
                </a:cubicBezTo>
                <a:cubicBezTo>
                  <a:pt x="1212594" y="6686848"/>
                  <a:pt x="1213637" y="6689601"/>
                  <a:pt x="1213266" y="6691947"/>
                </a:cubicBezTo>
                <a:cubicBezTo>
                  <a:pt x="1207239" y="6745048"/>
                  <a:pt x="1203941" y="6797982"/>
                  <a:pt x="1203370" y="6850676"/>
                </a:cubicBezTo>
                <a:lnTo>
                  <a:pt x="1203671" y="6858000"/>
                </a:lnTo>
                <a:lnTo>
                  <a:pt x="1143180" y="6858000"/>
                </a:lnTo>
                <a:lnTo>
                  <a:pt x="1142176" y="6766045"/>
                </a:lnTo>
                <a:lnTo>
                  <a:pt x="1067484" y="6858000"/>
                </a:lnTo>
                <a:lnTo>
                  <a:pt x="953928" y="6858000"/>
                </a:lnTo>
                <a:lnTo>
                  <a:pt x="959715" y="6850185"/>
                </a:lnTo>
                <a:cubicBezTo>
                  <a:pt x="1122351" y="6642955"/>
                  <a:pt x="1297493" y="6445464"/>
                  <a:pt x="1483788" y="6259174"/>
                </a:cubicBezTo>
                <a:cubicBezTo>
                  <a:pt x="1354519" y="6252700"/>
                  <a:pt x="1219786" y="6272526"/>
                  <a:pt x="1100671" y="6252137"/>
                </a:cubicBezTo>
                <a:cubicBezTo>
                  <a:pt x="1097473" y="6253667"/>
                  <a:pt x="1093344" y="6255226"/>
                  <a:pt x="1090144" y="6256748"/>
                </a:cubicBezTo>
                <a:cubicBezTo>
                  <a:pt x="1093160" y="6262221"/>
                  <a:pt x="1095726" y="6268172"/>
                  <a:pt x="1095872" y="6271892"/>
                </a:cubicBezTo>
                <a:cubicBezTo>
                  <a:pt x="1117034" y="6614754"/>
                  <a:pt x="501310" y="6765589"/>
                  <a:pt x="262785" y="6845450"/>
                </a:cubicBezTo>
                <a:cubicBezTo>
                  <a:pt x="240730" y="6852851"/>
                  <a:pt x="197167" y="6788461"/>
                  <a:pt x="209968" y="6770713"/>
                </a:cubicBezTo>
                <a:cubicBezTo>
                  <a:pt x="383281" y="6527661"/>
                  <a:pt x="615742" y="6377713"/>
                  <a:pt x="873460" y="6253768"/>
                </a:cubicBezTo>
                <a:cubicBezTo>
                  <a:pt x="626943" y="6191900"/>
                  <a:pt x="365733" y="5960633"/>
                  <a:pt x="192686" y="5849257"/>
                </a:cubicBezTo>
                <a:cubicBezTo>
                  <a:pt x="116185" y="5799690"/>
                  <a:pt x="52073" y="5754165"/>
                  <a:pt x="4696" y="5697668"/>
                </a:cubicBezTo>
                <a:lnTo>
                  <a:pt x="0" y="5689984"/>
                </a:lnTo>
                <a:lnTo>
                  <a:pt x="0" y="5513472"/>
                </a:lnTo>
                <a:lnTo>
                  <a:pt x="174101" y="5620277"/>
                </a:lnTo>
                <a:cubicBezTo>
                  <a:pt x="413334" y="5759164"/>
                  <a:pt x="660435" y="5885160"/>
                  <a:pt x="891800" y="6036935"/>
                </a:cubicBezTo>
                <a:cubicBezTo>
                  <a:pt x="944884" y="6071606"/>
                  <a:pt x="1012106" y="6145300"/>
                  <a:pt x="1072219" y="6169443"/>
                </a:cubicBezTo>
                <a:cubicBezTo>
                  <a:pt x="1072700" y="6169886"/>
                  <a:pt x="1073629" y="6169850"/>
                  <a:pt x="1074117" y="6170301"/>
                </a:cubicBezTo>
                <a:cubicBezTo>
                  <a:pt x="1077423" y="6171567"/>
                  <a:pt x="1080285" y="6173315"/>
                  <a:pt x="1083114" y="6174131"/>
                </a:cubicBezTo>
                <a:cubicBezTo>
                  <a:pt x="1205686" y="6211148"/>
                  <a:pt x="1403553" y="6162717"/>
                  <a:pt x="1543010" y="6191140"/>
                </a:cubicBezTo>
                <a:cubicBezTo>
                  <a:pt x="1545352" y="6191516"/>
                  <a:pt x="1548218" y="6193258"/>
                  <a:pt x="1551080" y="6195006"/>
                </a:cubicBezTo>
                <a:cubicBezTo>
                  <a:pt x="1796784" y="5956970"/>
                  <a:pt x="2061981" y="5740521"/>
                  <a:pt x="2345443" y="5549882"/>
                </a:cubicBezTo>
                <a:cubicBezTo>
                  <a:pt x="2141371" y="5547786"/>
                  <a:pt x="1930334" y="5604666"/>
                  <a:pt x="1721499" y="5599969"/>
                </a:cubicBezTo>
                <a:cubicBezTo>
                  <a:pt x="1398951" y="5593309"/>
                  <a:pt x="1081337" y="5547329"/>
                  <a:pt x="767716" y="5472768"/>
                </a:cubicBezTo>
                <a:cubicBezTo>
                  <a:pt x="753133" y="5469162"/>
                  <a:pt x="700946" y="5398599"/>
                  <a:pt x="722147" y="5393091"/>
                </a:cubicBezTo>
                <a:cubicBezTo>
                  <a:pt x="968781" y="5329673"/>
                  <a:pt x="1232259" y="5326588"/>
                  <a:pt x="1485552" y="5313202"/>
                </a:cubicBezTo>
                <a:cubicBezTo>
                  <a:pt x="1722589" y="5300930"/>
                  <a:pt x="1934026" y="5312502"/>
                  <a:pt x="2143004" y="5402420"/>
                </a:cubicBezTo>
                <a:cubicBezTo>
                  <a:pt x="2072259" y="5321879"/>
                  <a:pt x="2001915" y="5239927"/>
                  <a:pt x="1933391" y="5156971"/>
                </a:cubicBezTo>
                <a:cubicBezTo>
                  <a:pt x="1884964" y="5098829"/>
                  <a:pt x="1830279" y="5047453"/>
                  <a:pt x="1827118" y="4968410"/>
                </a:cubicBezTo>
                <a:cubicBezTo>
                  <a:pt x="1826899" y="4962830"/>
                  <a:pt x="1831287" y="4956131"/>
                  <a:pt x="1837349" y="4956357"/>
                </a:cubicBezTo>
                <a:cubicBezTo>
                  <a:pt x="1954786" y="4958180"/>
                  <a:pt x="2095955" y="5099243"/>
                  <a:pt x="2162835" y="5187853"/>
                </a:cubicBezTo>
                <a:cubicBezTo>
                  <a:pt x="2223806" y="5268314"/>
                  <a:pt x="2261117" y="5362764"/>
                  <a:pt x="2257167" y="5462123"/>
                </a:cubicBezTo>
                <a:cubicBezTo>
                  <a:pt x="2258619" y="5463463"/>
                  <a:pt x="2260110" y="5465731"/>
                  <a:pt x="2261598" y="5467998"/>
                </a:cubicBezTo>
                <a:cubicBezTo>
                  <a:pt x="2319293" y="5466627"/>
                  <a:pt x="2377620" y="5469418"/>
                  <a:pt x="2437177" y="5479608"/>
                </a:cubicBezTo>
                <a:cubicBezTo>
                  <a:pt x="2440002" y="5480429"/>
                  <a:pt x="2442387" y="5481726"/>
                  <a:pt x="2445247" y="5483476"/>
                </a:cubicBezTo>
                <a:cubicBezTo>
                  <a:pt x="2542410" y="5420910"/>
                  <a:pt x="2642483" y="5361023"/>
                  <a:pt x="2743626" y="5304819"/>
                </a:cubicBezTo>
                <a:cubicBezTo>
                  <a:pt x="2843877" y="5249576"/>
                  <a:pt x="2945694" y="5198471"/>
                  <a:pt x="3048102" y="5150595"/>
                </a:cubicBezTo>
                <a:cubicBezTo>
                  <a:pt x="2585795" y="5154639"/>
                  <a:pt x="2153807" y="4996795"/>
                  <a:pt x="1799414" y="4694732"/>
                </a:cubicBezTo>
                <a:cubicBezTo>
                  <a:pt x="1791709" y="4688523"/>
                  <a:pt x="1742423" y="4620635"/>
                  <a:pt x="1771735" y="4619929"/>
                </a:cubicBezTo>
                <a:cubicBezTo>
                  <a:pt x="2256142" y="4609405"/>
                  <a:pt x="2784409" y="4670721"/>
                  <a:pt x="3104273" y="5076159"/>
                </a:cubicBezTo>
                <a:cubicBezTo>
                  <a:pt x="3108183" y="5080663"/>
                  <a:pt x="3110711" y="5085686"/>
                  <a:pt x="3113245" y="5090705"/>
                </a:cubicBezTo>
                <a:cubicBezTo>
                  <a:pt x="3118189" y="5097958"/>
                  <a:pt x="3122727" y="5106622"/>
                  <a:pt x="3126294" y="5114400"/>
                </a:cubicBezTo>
                <a:cubicBezTo>
                  <a:pt x="3390302" y="4996262"/>
                  <a:pt x="3661785" y="4902036"/>
                  <a:pt x="3937433" y="4830473"/>
                </a:cubicBezTo>
                <a:cubicBezTo>
                  <a:pt x="3836176" y="4732523"/>
                  <a:pt x="3721785" y="4620668"/>
                  <a:pt x="3590475" y="4597974"/>
                </a:cubicBezTo>
                <a:cubicBezTo>
                  <a:pt x="3435249" y="4571111"/>
                  <a:pt x="3264279" y="4616605"/>
                  <a:pt x="3100264" y="4579845"/>
                </a:cubicBezTo>
                <a:cubicBezTo>
                  <a:pt x="2787310" y="4510393"/>
                  <a:pt x="2468738" y="4370372"/>
                  <a:pt x="2183576" y="4227150"/>
                </a:cubicBezTo>
                <a:cubicBezTo>
                  <a:pt x="2170260" y="4220226"/>
                  <a:pt x="2115765" y="4150220"/>
                  <a:pt x="2151029" y="4146947"/>
                </a:cubicBezTo>
                <a:cubicBezTo>
                  <a:pt x="2677991" y="4094203"/>
                  <a:pt x="3159089" y="4117356"/>
                  <a:pt x="3563434" y="4469115"/>
                </a:cubicBezTo>
                <a:lnTo>
                  <a:pt x="3177952" y="3657386"/>
                </a:lnTo>
                <a:cubicBezTo>
                  <a:pt x="3172991" y="3646754"/>
                  <a:pt x="3166185" y="3622836"/>
                  <a:pt x="3174829" y="3620110"/>
                </a:cubicBezTo>
                <a:close/>
                <a:moveTo>
                  <a:pt x="3429186" y="3458784"/>
                </a:moveTo>
                <a:cubicBezTo>
                  <a:pt x="3434043" y="3458424"/>
                  <a:pt x="3439865" y="3459167"/>
                  <a:pt x="3446761" y="3461278"/>
                </a:cubicBezTo>
                <a:cubicBezTo>
                  <a:pt x="3801752" y="3568638"/>
                  <a:pt x="4119982" y="3746863"/>
                  <a:pt x="4419733" y="3963555"/>
                </a:cubicBezTo>
                <a:cubicBezTo>
                  <a:pt x="4508451" y="4027538"/>
                  <a:pt x="4593765" y="4093753"/>
                  <a:pt x="4659448" y="4172746"/>
                </a:cubicBezTo>
                <a:lnTo>
                  <a:pt x="4724401" y="4275524"/>
                </a:lnTo>
                <a:lnTo>
                  <a:pt x="4724401" y="4519331"/>
                </a:lnTo>
                <a:lnTo>
                  <a:pt x="4695727" y="4489837"/>
                </a:lnTo>
                <a:cubicBezTo>
                  <a:pt x="4513213" y="4341718"/>
                  <a:pt x="4213060" y="4286653"/>
                  <a:pt x="4036318" y="4147013"/>
                </a:cubicBezTo>
                <a:cubicBezTo>
                  <a:pt x="3810777" y="3969273"/>
                  <a:pt x="3654591" y="3720297"/>
                  <a:pt x="3432098" y="3537312"/>
                </a:cubicBezTo>
                <a:cubicBezTo>
                  <a:pt x="3408505" y="3517876"/>
                  <a:pt x="3395188" y="3461306"/>
                  <a:pt x="3429186" y="3458784"/>
                </a:cubicBezTo>
                <a:close/>
                <a:moveTo>
                  <a:pt x="4287835" y="3252276"/>
                </a:moveTo>
                <a:cubicBezTo>
                  <a:pt x="4291252" y="3250181"/>
                  <a:pt x="4296821" y="3251122"/>
                  <a:pt x="4305321" y="3256953"/>
                </a:cubicBezTo>
                <a:cubicBezTo>
                  <a:pt x="4417921" y="3335817"/>
                  <a:pt x="4526830" y="3418438"/>
                  <a:pt x="4633631" y="3503706"/>
                </a:cubicBezTo>
                <a:lnTo>
                  <a:pt x="4724401" y="3579225"/>
                </a:lnTo>
                <a:lnTo>
                  <a:pt x="4724401" y="3637622"/>
                </a:lnTo>
                <a:lnTo>
                  <a:pt x="4594837" y="3532274"/>
                </a:lnTo>
                <a:cubicBezTo>
                  <a:pt x="4562450" y="3507077"/>
                  <a:pt x="4474786" y="3410282"/>
                  <a:pt x="4441737" y="3399734"/>
                </a:cubicBezTo>
                <a:cubicBezTo>
                  <a:pt x="4437014" y="3398227"/>
                  <a:pt x="4433408" y="3398482"/>
                  <a:pt x="4431236" y="3400954"/>
                </a:cubicBezTo>
                <a:cubicBezTo>
                  <a:pt x="4474088" y="3436036"/>
                  <a:pt x="4516531" y="3472527"/>
                  <a:pt x="4557150" y="3510023"/>
                </a:cubicBezTo>
                <a:cubicBezTo>
                  <a:pt x="4609378" y="3558235"/>
                  <a:pt x="4660155" y="3608017"/>
                  <a:pt x="4709959" y="3658245"/>
                </a:cubicBezTo>
                <a:lnTo>
                  <a:pt x="4724401" y="3673072"/>
                </a:lnTo>
                <a:lnTo>
                  <a:pt x="4724401" y="3718516"/>
                </a:lnTo>
                <a:lnTo>
                  <a:pt x="4642986" y="3635718"/>
                </a:lnTo>
                <a:cubicBezTo>
                  <a:pt x="4577419" y="3571274"/>
                  <a:pt x="4510044" y="3508184"/>
                  <a:pt x="4440129" y="3448571"/>
                </a:cubicBezTo>
                <a:cubicBezTo>
                  <a:pt x="4477976" y="3543407"/>
                  <a:pt x="4595539" y="3666345"/>
                  <a:pt x="4700658" y="3767518"/>
                </a:cubicBezTo>
                <a:lnTo>
                  <a:pt x="4724401" y="3790032"/>
                </a:lnTo>
                <a:lnTo>
                  <a:pt x="4724401" y="3871856"/>
                </a:lnTo>
                <a:lnTo>
                  <a:pt x="4649232" y="3785028"/>
                </a:lnTo>
                <a:cubicBezTo>
                  <a:pt x="4512119" y="3616669"/>
                  <a:pt x="4392441" y="3442504"/>
                  <a:pt x="4294126" y="3303048"/>
                </a:cubicBezTo>
                <a:cubicBezTo>
                  <a:pt x="4286701" y="3292165"/>
                  <a:pt x="4277584" y="3258559"/>
                  <a:pt x="4287835" y="3252276"/>
                </a:cubicBezTo>
                <a:close/>
                <a:moveTo>
                  <a:pt x="1318687" y="3113840"/>
                </a:moveTo>
                <a:cubicBezTo>
                  <a:pt x="1233126" y="3142037"/>
                  <a:pt x="1148133" y="3174161"/>
                  <a:pt x="1066793" y="3212171"/>
                </a:cubicBezTo>
                <a:cubicBezTo>
                  <a:pt x="1042399" y="3223712"/>
                  <a:pt x="1017440" y="3235542"/>
                  <a:pt x="993319" y="3247648"/>
                </a:cubicBezTo>
                <a:cubicBezTo>
                  <a:pt x="947600" y="3269890"/>
                  <a:pt x="900765" y="3292688"/>
                  <a:pt x="853081" y="3312410"/>
                </a:cubicBezTo>
                <a:cubicBezTo>
                  <a:pt x="837376" y="3318884"/>
                  <a:pt x="821948" y="3324526"/>
                  <a:pt x="805957" y="3330443"/>
                </a:cubicBezTo>
                <a:cubicBezTo>
                  <a:pt x="973723" y="3284161"/>
                  <a:pt x="1193682" y="3229943"/>
                  <a:pt x="1318687" y="3113840"/>
                </a:cubicBezTo>
                <a:close/>
                <a:moveTo>
                  <a:pt x="1238695" y="3076820"/>
                </a:moveTo>
                <a:cubicBezTo>
                  <a:pt x="1051055" y="3082190"/>
                  <a:pt x="886407" y="3192548"/>
                  <a:pt x="716371" y="3293249"/>
                </a:cubicBezTo>
                <a:cubicBezTo>
                  <a:pt x="670943" y="3320259"/>
                  <a:pt x="625512" y="3345868"/>
                  <a:pt x="579522" y="3371759"/>
                </a:cubicBezTo>
                <a:cubicBezTo>
                  <a:pt x="586257" y="3369787"/>
                  <a:pt x="592991" y="3367806"/>
                  <a:pt x="600288" y="3365555"/>
                </a:cubicBezTo>
                <a:cubicBezTo>
                  <a:pt x="680240" y="3341573"/>
                  <a:pt x="762713" y="3317034"/>
                  <a:pt x="840692" y="3284921"/>
                </a:cubicBezTo>
                <a:cubicBezTo>
                  <a:pt x="887813" y="3265484"/>
                  <a:pt x="934087" y="3242968"/>
                  <a:pt x="979248" y="3221003"/>
                </a:cubicBezTo>
                <a:cubicBezTo>
                  <a:pt x="1004208" y="3209175"/>
                  <a:pt x="1028322" y="3197074"/>
                  <a:pt x="1053282" y="3185247"/>
                </a:cubicBezTo>
                <a:cubicBezTo>
                  <a:pt x="1139666" y="3144704"/>
                  <a:pt x="1229994" y="3110602"/>
                  <a:pt x="1320603" y="3081281"/>
                </a:cubicBezTo>
                <a:cubicBezTo>
                  <a:pt x="1292776" y="3077429"/>
                  <a:pt x="1265502" y="3076054"/>
                  <a:pt x="1238695" y="3076820"/>
                </a:cubicBezTo>
                <a:close/>
                <a:moveTo>
                  <a:pt x="2399523" y="1428234"/>
                </a:moveTo>
                <a:cubicBezTo>
                  <a:pt x="2324192" y="1539775"/>
                  <a:pt x="2267478" y="1713586"/>
                  <a:pt x="2224982" y="1826201"/>
                </a:cubicBezTo>
                <a:cubicBezTo>
                  <a:pt x="2161246" y="1995817"/>
                  <a:pt x="2120250" y="2168765"/>
                  <a:pt x="2096099" y="2345900"/>
                </a:cubicBezTo>
                <a:cubicBezTo>
                  <a:pt x="2166834" y="2165047"/>
                  <a:pt x="2226331" y="1978598"/>
                  <a:pt x="2283317" y="1796925"/>
                </a:cubicBezTo>
                <a:close/>
                <a:moveTo>
                  <a:pt x="2448558" y="1373435"/>
                </a:moveTo>
                <a:lnTo>
                  <a:pt x="2312521" y="1806140"/>
                </a:lnTo>
                <a:cubicBezTo>
                  <a:pt x="2255817" y="1985569"/>
                  <a:pt x="2197150" y="2169492"/>
                  <a:pt x="2127533" y="2348380"/>
                </a:cubicBezTo>
                <a:cubicBezTo>
                  <a:pt x="2230881" y="2201722"/>
                  <a:pt x="2307261" y="2041905"/>
                  <a:pt x="2358080" y="1866134"/>
                </a:cubicBezTo>
                <a:cubicBezTo>
                  <a:pt x="2378743" y="1795373"/>
                  <a:pt x="2394349" y="1722940"/>
                  <a:pt x="2407436" y="1651070"/>
                </a:cubicBezTo>
                <a:cubicBezTo>
                  <a:pt x="2417458" y="1596892"/>
                  <a:pt x="2466254" y="1384915"/>
                  <a:pt x="2448558" y="1373435"/>
                </a:cubicBezTo>
                <a:close/>
                <a:moveTo>
                  <a:pt x="278707" y="1352270"/>
                </a:moveTo>
                <a:lnTo>
                  <a:pt x="321570" y="1861610"/>
                </a:lnTo>
                <a:cubicBezTo>
                  <a:pt x="336248" y="1725752"/>
                  <a:pt x="317508" y="1584885"/>
                  <a:pt x="294281" y="1440658"/>
                </a:cubicBezTo>
                <a:close/>
                <a:moveTo>
                  <a:pt x="1423821" y="1351958"/>
                </a:moveTo>
                <a:cubicBezTo>
                  <a:pt x="1426859" y="1507722"/>
                  <a:pt x="1587831" y="1796280"/>
                  <a:pt x="1638521" y="1908470"/>
                </a:cubicBezTo>
                <a:cubicBezTo>
                  <a:pt x="1674424" y="1987707"/>
                  <a:pt x="1711105" y="2070587"/>
                  <a:pt x="1754199" y="2149284"/>
                </a:cubicBezTo>
                <a:cubicBezTo>
                  <a:pt x="1797295" y="2227981"/>
                  <a:pt x="1846801" y="2302493"/>
                  <a:pt x="1908359" y="2364988"/>
                </a:cubicBezTo>
                <a:cubicBezTo>
                  <a:pt x="1805946" y="2193096"/>
                  <a:pt x="1725953" y="2007134"/>
                  <a:pt x="1647661" y="1825945"/>
                </a:cubicBezTo>
                <a:cubicBezTo>
                  <a:pt x="1579500" y="1667751"/>
                  <a:pt x="1508533" y="1505355"/>
                  <a:pt x="1423821" y="1351958"/>
                </a:cubicBezTo>
                <a:close/>
                <a:moveTo>
                  <a:pt x="1431890" y="1306475"/>
                </a:moveTo>
                <a:cubicBezTo>
                  <a:pt x="1458339" y="1352187"/>
                  <a:pt x="1483952" y="1399016"/>
                  <a:pt x="1507597" y="1446132"/>
                </a:cubicBezTo>
                <a:cubicBezTo>
                  <a:pt x="1568403" y="1567288"/>
                  <a:pt x="1621917" y="1692101"/>
                  <a:pt x="1674586" y="1813832"/>
                </a:cubicBezTo>
                <a:cubicBezTo>
                  <a:pt x="1719648" y="1918315"/>
                  <a:pt x="1765554" y="2024477"/>
                  <a:pt x="1815950" y="2128564"/>
                </a:cubicBezTo>
                <a:cubicBezTo>
                  <a:pt x="1866346" y="2232648"/>
                  <a:pt x="1921228" y="2334658"/>
                  <a:pt x="1984242" y="2430829"/>
                </a:cubicBezTo>
                <a:cubicBezTo>
                  <a:pt x="1994073" y="2437830"/>
                  <a:pt x="2003908" y="2444836"/>
                  <a:pt x="2014023" y="2450995"/>
                </a:cubicBezTo>
                <a:cubicBezTo>
                  <a:pt x="1956448" y="2239741"/>
                  <a:pt x="1853160" y="2049325"/>
                  <a:pt x="1747337" y="1855264"/>
                </a:cubicBezTo>
                <a:cubicBezTo>
                  <a:pt x="1678102" y="1728504"/>
                  <a:pt x="1608870" y="1601753"/>
                  <a:pt x="1533749" y="1478656"/>
                </a:cubicBezTo>
                <a:cubicBezTo>
                  <a:pt x="1510398" y="1440515"/>
                  <a:pt x="1454048" y="1294657"/>
                  <a:pt x="1431890" y="1306475"/>
                </a:cubicBezTo>
                <a:close/>
                <a:moveTo>
                  <a:pt x="655236" y="1268632"/>
                </a:moveTo>
                <a:cubicBezTo>
                  <a:pt x="717895" y="1408869"/>
                  <a:pt x="771574" y="1550454"/>
                  <a:pt x="839521" y="1685315"/>
                </a:cubicBezTo>
                <a:cubicBezTo>
                  <a:pt x="907470" y="1820177"/>
                  <a:pt x="989683" y="1948318"/>
                  <a:pt x="1109416" y="2061663"/>
                </a:cubicBezTo>
                <a:cubicBezTo>
                  <a:pt x="1177718" y="2126399"/>
                  <a:pt x="1244319" y="2184954"/>
                  <a:pt x="1298300" y="2247742"/>
                </a:cubicBezTo>
                <a:cubicBezTo>
                  <a:pt x="1250168" y="2156040"/>
                  <a:pt x="1187457" y="2071655"/>
                  <a:pt x="1125871" y="1989513"/>
                </a:cubicBezTo>
                <a:cubicBezTo>
                  <a:pt x="1076370" y="1923070"/>
                  <a:pt x="1025189" y="1854667"/>
                  <a:pt x="981574" y="1783157"/>
                </a:cubicBezTo>
                <a:cubicBezTo>
                  <a:pt x="960475" y="1748106"/>
                  <a:pt x="941058" y="1712211"/>
                  <a:pt x="922198" y="1677437"/>
                </a:cubicBezTo>
                <a:cubicBezTo>
                  <a:pt x="905028" y="1646031"/>
                  <a:pt x="887579" y="1614059"/>
                  <a:pt x="869293" y="1583214"/>
                </a:cubicBezTo>
                <a:cubicBezTo>
                  <a:pt x="832994" y="1522086"/>
                  <a:pt x="791368" y="1462924"/>
                  <a:pt x="751431" y="1405731"/>
                </a:cubicBezTo>
                <a:close/>
                <a:moveTo>
                  <a:pt x="291466" y="1250369"/>
                </a:moveTo>
                <a:cubicBezTo>
                  <a:pt x="302228" y="1312380"/>
                  <a:pt x="313548" y="1374109"/>
                  <a:pt x="323180" y="1435283"/>
                </a:cubicBezTo>
                <a:cubicBezTo>
                  <a:pt x="347262" y="1585402"/>
                  <a:pt x="366566" y="1733005"/>
                  <a:pt x="349381" y="1875041"/>
                </a:cubicBezTo>
                <a:cubicBezTo>
                  <a:pt x="398887" y="1761016"/>
                  <a:pt x="404047" y="1643975"/>
                  <a:pt x="374363" y="1506494"/>
                </a:cubicBezTo>
                <a:cubicBezTo>
                  <a:pt x="356845" y="1425406"/>
                  <a:pt x="334841" y="1350786"/>
                  <a:pt x="302168" y="1274495"/>
                </a:cubicBezTo>
                <a:cubicBezTo>
                  <a:pt x="298229" y="1265236"/>
                  <a:pt x="295129" y="1257666"/>
                  <a:pt x="291466" y="1250369"/>
                </a:cubicBezTo>
                <a:close/>
                <a:moveTo>
                  <a:pt x="678222" y="1248670"/>
                </a:moveTo>
                <a:lnTo>
                  <a:pt x="775536" y="1388015"/>
                </a:lnTo>
                <a:cubicBezTo>
                  <a:pt x="815764" y="1445771"/>
                  <a:pt x="857669" y="1505484"/>
                  <a:pt x="894529" y="1567739"/>
                </a:cubicBezTo>
                <a:cubicBezTo>
                  <a:pt x="913103" y="1599148"/>
                  <a:pt x="930546" y="1631115"/>
                  <a:pt x="948000" y="1663088"/>
                </a:cubicBezTo>
                <a:cubicBezTo>
                  <a:pt x="966853" y="1697859"/>
                  <a:pt x="986277" y="1733757"/>
                  <a:pt x="1006812" y="1767683"/>
                </a:cubicBezTo>
                <a:cubicBezTo>
                  <a:pt x="1049303" y="1838347"/>
                  <a:pt x="1100205" y="1906189"/>
                  <a:pt x="1149133" y="1971513"/>
                </a:cubicBezTo>
                <a:cubicBezTo>
                  <a:pt x="1215506" y="2060384"/>
                  <a:pt x="1283561" y="2151216"/>
                  <a:pt x="1333952" y="2251620"/>
                </a:cubicBezTo>
                <a:lnTo>
                  <a:pt x="1337329" y="2258350"/>
                </a:lnTo>
                <a:cubicBezTo>
                  <a:pt x="1352131" y="2023413"/>
                  <a:pt x="1145204" y="1784597"/>
                  <a:pt x="1014726" y="1615556"/>
                </a:cubicBezTo>
                <a:cubicBezTo>
                  <a:pt x="911517" y="1481269"/>
                  <a:pt x="800192" y="1360189"/>
                  <a:pt x="678222" y="1248670"/>
                </a:cubicBezTo>
                <a:close/>
                <a:moveTo>
                  <a:pt x="4002475" y="1037802"/>
                </a:moveTo>
                <a:cubicBezTo>
                  <a:pt x="4001933" y="1038196"/>
                  <a:pt x="4000861" y="1038973"/>
                  <a:pt x="4000324" y="1039362"/>
                </a:cubicBezTo>
                <a:cubicBezTo>
                  <a:pt x="4001046" y="1040360"/>
                  <a:pt x="4002134" y="1041861"/>
                  <a:pt x="4002862" y="1042866"/>
                </a:cubicBezTo>
                <a:cubicBezTo>
                  <a:pt x="4002672" y="1041472"/>
                  <a:pt x="4002487" y="1040086"/>
                  <a:pt x="4002475" y="1037802"/>
                </a:cubicBezTo>
                <a:close/>
                <a:moveTo>
                  <a:pt x="506322" y="1020997"/>
                </a:moveTo>
                <a:cubicBezTo>
                  <a:pt x="513282" y="1018930"/>
                  <a:pt x="522180" y="1021005"/>
                  <a:pt x="533068" y="1029409"/>
                </a:cubicBezTo>
                <a:cubicBezTo>
                  <a:pt x="813777" y="1244537"/>
                  <a:pt x="1037861" y="1510547"/>
                  <a:pt x="1232525" y="1804675"/>
                </a:cubicBezTo>
                <a:cubicBezTo>
                  <a:pt x="1347857" y="1978510"/>
                  <a:pt x="1448039" y="2155739"/>
                  <a:pt x="1388858" y="2368011"/>
                </a:cubicBezTo>
                <a:cubicBezTo>
                  <a:pt x="1387462" y="2372226"/>
                  <a:pt x="1385496" y="2375314"/>
                  <a:pt x="1384098" y="2378125"/>
                </a:cubicBezTo>
                <a:cubicBezTo>
                  <a:pt x="1412260" y="2438425"/>
                  <a:pt x="1428077" y="2506324"/>
                  <a:pt x="1425393" y="2589124"/>
                </a:cubicBezTo>
                <a:cubicBezTo>
                  <a:pt x="1425681" y="2592488"/>
                  <a:pt x="1424559" y="2594453"/>
                  <a:pt x="1424001" y="2597541"/>
                </a:cubicBezTo>
                <a:cubicBezTo>
                  <a:pt x="1672217" y="2669579"/>
                  <a:pt x="1915127" y="2759032"/>
                  <a:pt x="2152729" y="2864487"/>
                </a:cubicBezTo>
                <a:cubicBezTo>
                  <a:pt x="2132903" y="2746636"/>
                  <a:pt x="2106350" y="2629357"/>
                  <a:pt x="2020609" y="2539671"/>
                </a:cubicBezTo>
                <a:cubicBezTo>
                  <a:pt x="2019486" y="2538832"/>
                  <a:pt x="2019482" y="2537426"/>
                  <a:pt x="2018920" y="2536309"/>
                </a:cubicBezTo>
                <a:cubicBezTo>
                  <a:pt x="1612986" y="2284320"/>
                  <a:pt x="1451410" y="1593008"/>
                  <a:pt x="1342441" y="1173017"/>
                </a:cubicBezTo>
                <a:cubicBezTo>
                  <a:pt x="1338482" y="1156742"/>
                  <a:pt x="1345418" y="1103405"/>
                  <a:pt x="1367925" y="1135648"/>
                </a:cubicBezTo>
                <a:cubicBezTo>
                  <a:pt x="1515878" y="1352095"/>
                  <a:pt x="1645605" y="1576999"/>
                  <a:pt x="1771401" y="1806673"/>
                </a:cubicBezTo>
                <a:cubicBezTo>
                  <a:pt x="1841477" y="1935111"/>
                  <a:pt x="1914363" y="2063547"/>
                  <a:pt x="1972385" y="2198735"/>
                </a:cubicBezTo>
                <a:cubicBezTo>
                  <a:pt x="1982518" y="2221738"/>
                  <a:pt x="2018367" y="2353316"/>
                  <a:pt x="2040892" y="2405205"/>
                </a:cubicBezTo>
                <a:cubicBezTo>
                  <a:pt x="2009600" y="2310668"/>
                  <a:pt x="2111587" y="2005996"/>
                  <a:pt x="2131689" y="1936926"/>
                </a:cubicBezTo>
                <a:cubicBezTo>
                  <a:pt x="2203731" y="1690111"/>
                  <a:pt x="2314813" y="1463729"/>
                  <a:pt x="2454820" y="1248808"/>
                </a:cubicBezTo>
                <a:cubicBezTo>
                  <a:pt x="2475264" y="1216788"/>
                  <a:pt x="2493340" y="1290570"/>
                  <a:pt x="2492512" y="1302920"/>
                </a:cubicBezTo>
                <a:cubicBezTo>
                  <a:pt x="2465675" y="1747535"/>
                  <a:pt x="2370053" y="2178216"/>
                  <a:pt x="2081216" y="2527513"/>
                </a:cubicBezTo>
                <a:cubicBezTo>
                  <a:pt x="2081497" y="2528073"/>
                  <a:pt x="2081211" y="2528916"/>
                  <a:pt x="2081211" y="2528916"/>
                </a:cubicBezTo>
                <a:cubicBezTo>
                  <a:pt x="2150699" y="2633778"/>
                  <a:pt x="2178105" y="2756954"/>
                  <a:pt x="2199067" y="2884061"/>
                </a:cubicBezTo>
                <a:cubicBezTo>
                  <a:pt x="2641128" y="3084915"/>
                  <a:pt x="3028660" y="3311628"/>
                  <a:pt x="3192586" y="3411496"/>
                </a:cubicBezTo>
                <a:cubicBezTo>
                  <a:pt x="3356510" y="3511368"/>
                  <a:pt x="3237401" y="3517312"/>
                  <a:pt x="3182620" y="3483279"/>
                </a:cubicBezTo>
                <a:cubicBezTo>
                  <a:pt x="3055506" y="3404310"/>
                  <a:pt x="2789863" y="3259545"/>
                  <a:pt x="2435119" y="3080173"/>
                </a:cubicBezTo>
                <a:lnTo>
                  <a:pt x="2410152" y="3063751"/>
                </a:lnTo>
                <a:lnTo>
                  <a:pt x="2408099" y="3064403"/>
                </a:lnTo>
                <a:lnTo>
                  <a:pt x="2407218" y="3070324"/>
                </a:lnTo>
                <a:cubicBezTo>
                  <a:pt x="2402612" y="3079171"/>
                  <a:pt x="2394080" y="3088906"/>
                  <a:pt x="2380138" y="3099341"/>
                </a:cubicBezTo>
                <a:cubicBezTo>
                  <a:pt x="2194333" y="3283170"/>
                  <a:pt x="1992503" y="3449064"/>
                  <a:pt x="1765923" y="3581043"/>
                </a:cubicBezTo>
                <a:cubicBezTo>
                  <a:pt x="1744896" y="3593696"/>
                  <a:pt x="1723857" y="3603555"/>
                  <a:pt x="1702258" y="3612286"/>
                </a:cubicBezTo>
                <a:cubicBezTo>
                  <a:pt x="1664333" y="3650747"/>
                  <a:pt x="1731601" y="3589836"/>
                  <a:pt x="1538370" y="3811804"/>
                </a:cubicBezTo>
                <a:cubicBezTo>
                  <a:pt x="1278852" y="4250311"/>
                  <a:pt x="915356" y="4600566"/>
                  <a:pt x="542867" y="4944092"/>
                </a:cubicBezTo>
                <a:cubicBezTo>
                  <a:pt x="521291" y="4964055"/>
                  <a:pt x="503482" y="4879596"/>
                  <a:pt x="515800" y="4862180"/>
                </a:cubicBezTo>
                <a:cubicBezTo>
                  <a:pt x="664236" y="4650055"/>
                  <a:pt x="747224" y="4402666"/>
                  <a:pt x="909145" y="4199225"/>
                </a:cubicBezTo>
                <a:cubicBezTo>
                  <a:pt x="998789" y="4086824"/>
                  <a:pt x="1101084" y="3991246"/>
                  <a:pt x="1214067" y="3908561"/>
                </a:cubicBezTo>
                <a:cubicBezTo>
                  <a:pt x="1023317" y="3973399"/>
                  <a:pt x="824392" y="4020568"/>
                  <a:pt x="640967" y="4105601"/>
                </a:cubicBezTo>
                <a:cubicBezTo>
                  <a:pt x="458381" y="4190213"/>
                  <a:pt x="284593" y="4292005"/>
                  <a:pt x="112563" y="4396952"/>
                </a:cubicBezTo>
                <a:lnTo>
                  <a:pt x="0" y="4466006"/>
                </a:lnTo>
                <a:lnTo>
                  <a:pt x="0" y="4233763"/>
                </a:lnTo>
                <a:lnTo>
                  <a:pt x="36881" y="4200118"/>
                </a:lnTo>
                <a:cubicBezTo>
                  <a:pt x="302143" y="3962792"/>
                  <a:pt x="585478" y="3740226"/>
                  <a:pt x="910534" y="3629753"/>
                </a:cubicBezTo>
                <a:cubicBezTo>
                  <a:pt x="1140280" y="3551663"/>
                  <a:pt x="1356783" y="3624873"/>
                  <a:pt x="1578717" y="3575982"/>
                </a:cubicBezTo>
                <a:cubicBezTo>
                  <a:pt x="1857881" y="3513822"/>
                  <a:pt x="2134207" y="3238918"/>
                  <a:pt x="2338780" y="3033725"/>
                </a:cubicBezTo>
                <a:cubicBezTo>
                  <a:pt x="2165203" y="2949506"/>
                  <a:pt x="1987990" y="2873430"/>
                  <a:pt x="1807991" y="2807184"/>
                </a:cubicBezTo>
                <a:cubicBezTo>
                  <a:pt x="1696192" y="2934214"/>
                  <a:pt x="1567238" y="3035444"/>
                  <a:pt x="1416358" y="3112571"/>
                </a:cubicBezTo>
                <a:cubicBezTo>
                  <a:pt x="1318658" y="3280278"/>
                  <a:pt x="1112986" y="3321000"/>
                  <a:pt x="939066" y="3378798"/>
                </a:cubicBezTo>
                <a:cubicBezTo>
                  <a:pt x="668357" y="3469020"/>
                  <a:pt x="393418" y="3543804"/>
                  <a:pt x="115099" y="3607650"/>
                </a:cubicBezTo>
                <a:cubicBezTo>
                  <a:pt x="80589" y="3615844"/>
                  <a:pt x="67554" y="3533906"/>
                  <a:pt x="97284" y="3520393"/>
                </a:cubicBezTo>
                <a:cubicBezTo>
                  <a:pt x="382521" y="3387774"/>
                  <a:pt x="642160" y="3215335"/>
                  <a:pt x="922050" y="3074867"/>
                </a:cubicBezTo>
                <a:cubicBezTo>
                  <a:pt x="1080787" y="2995199"/>
                  <a:pt x="1233979" y="2960447"/>
                  <a:pt x="1405265" y="3016319"/>
                </a:cubicBezTo>
                <a:cubicBezTo>
                  <a:pt x="1406106" y="3016600"/>
                  <a:pt x="1406671" y="3017724"/>
                  <a:pt x="1407512" y="3018001"/>
                </a:cubicBezTo>
                <a:cubicBezTo>
                  <a:pt x="1526420" y="2954115"/>
                  <a:pt x="1632390" y="2874245"/>
                  <a:pt x="1726266" y="2777274"/>
                </a:cubicBezTo>
                <a:cubicBezTo>
                  <a:pt x="1369635" y="2651515"/>
                  <a:pt x="1000990" y="2561972"/>
                  <a:pt x="625390" y="2514541"/>
                </a:cubicBezTo>
                <a:cubicBezTo>
                  <a:pt x="624559" y="2519877"/>
                  <a:pt x="622878" y="2524928"/>
                  <a:pt x="619799" y="2527180"/>
                </a:cubicBezTo>
                <a:cubicBezTo>
                  <a:pt x="509037" y="2598914"/>
                  <a:pt x="403069" y="2677377"/>
                  <a:pt x="310030" y="2771818"/>
                </a:cubicBezTo>
                <a:cubicBezTo>
                  <a:pt x="266034" y="2817076"/>
                  <a:pt x="224887" y="2891795"/>
                  <a:pt x="173877" y="2937056"/>
                </a:cubicBezTo>
                <a:cubicBezTo>
                  <a:pt x="145840" y="3003792"/>
                  <a:pt x="113686" y="3071134"/>
                  <a:pt x="77889" y="3138440"/>
                </a:cubicBezTo>
                <a:lnTo>
                  <a:pt x="0" y="3271395"/>
                </a:lnTo>
                <a:lnTo>
                  <a:pt x="0" y="3153002"/>
                </a:lnTo>
                <a:lnTo>
                  <a:pt x="2386" y="3149203"/>
                </a:lnTo>
                <a:cubicBezTo>
                  <a:pt x="33821" y="3095439"/>
                  <a:pt x="63030" y="3041490"/>
                  <a:pt x="89753" y="2987702"/>
                </a:cubicBezTo>
                <a:cubicBezTo>
                  <a:pt x="85546" y="2993322"/>
                  <a:pt x="81066" y="2999788"/>
                  <a:pt x="76869" y="3005404"/>
                </a:cubicBezTo>
                <a:cubicBezTo>
                  <a:pt x="63139" y="3024231"/>
                  <a:pt x="48575" y="3042776"/>
                  <a:pt x="32049" y="3065814"/>
                </a:cubicBezTo>
                <a:lnTo>
                  <a:pt x="0" y="3108744"/>
                </a:lnTo>
                <a:lnTo>
                  <a:pt x="0" y="3058059"/>
                </a:lnTo>
                <a:lnTo>
                  <a:pt x="7610" y="3047889"/>
                </a:lnTo>
                <a:cubicBezTo>
                  <a:pt x="24410" y="3025415"/>
                  <a:pt x="38695" y="3006301"/>
                  <a:pt x="52419" y="2987479"/>
                </a:cubicBezTo>
                <a:cubicBezTo>
                  <a:pt x="54382" y="2984385"/>
                  <a:pt x="57184" y="2981579"/>
                  <a:pt x="59142" y="2978488"/>
                </a:cubicBezTo>
                <a:lnTo>
                  <a:pt x="0" y="3015334"/>
                </a:lnTo>
                <a:lnTo>
                  <a:pt x="0" y="2914286"/>
                </a:lnTo>
                <a:lnTo>
                  <a:pt x="36383" y="2901128"/>
                </a:lnTo>
                <a:cubicBezTo>
                  <a:pt x="76283" y="2885228"/>
                  <a:pt x="116303" y="2866415"/>
                  <a:pt x="156329" y="2840533"/>
                </a:cubicBezTo>
                <a:cubicBezTo>
                  <a:pt x="229785" y="2792431"/>
                  <a:pt x="289125" y="2682604"/>
                  <a:pt x="358355" y="2620471"/>
                </a:cubicBezTo>
                <a:cubicBezTo>
                  <a:pt x="406846" y="2577174"/>
                  <a:pt x="457591" y="2538372"/>
                  <a:pt x="510577" y="2501244"/>
                </a:cubicBezTo>
                <a:cubicBezTo>
                  <a:pt x="411488" y="2490937"/>
                  <a:pt x="311929" y="2483543"/>
                  <a:pt x="211967" y="2479171"/>
                </a:cubicBezTo>
                <a:lnTo>
                  <a:pt x="0" y="2476398"/>
                </a:lnTo>
                <a:lnTo>
                  <a:pt x="0" y="2389189"/>
                </a:lnTo>
                <a:lnTo>
                  <a:pt x="103062" y="2389518"/>
                </a:lnTo>
                <a:cubicBezTo>
                  <a:pt x="239716" y="2392822"/>
                  <a:pt x="375712" y="2401808"/>
                  <a:pt x="510734" y="2416201"/>
                </a:cubicBezTo>
                <a:cubicBezTo>
                  <a:pt x="453295" y="2294758"/>
                  <a:pt x="388809" y="2156489"/>
                  <a:pt x="279257" y="2092102"/>
                </a:cubicBezTo>
                <a:cubicBezTo>
                  <a:pt x="214509" y="2054029"/>
                  <a:pt x="140169" y="2030776"/>
                  <a:pt x="65265" y="2006049"/>
                </a:cubicBezTo>
                <a:lnTo>
                  <a:pt x="0" y="1982532"/>
                </a:lnTo>
                <a:lnTo>
                  <a:pt x="0" y="1912789"/>
                </a:lnTo>
                <a:lnTo>
                  <a:pt x="97460" y="1953725"/>
                </a:lnTo>
                <a:cubicBezTo>
                  <a:pt x="140146" y="1968817"/>
                  <a:pt x="181972" y="1973804"/>
                  <a:pt x="221272" y="1980766"/>
                </a:cubicBezTo>
                <a:cubicBezTo>
                  <a:pt x="184478" y="1960612"/>
                  <a:pt x="148800" y="1938494"/>
                  <a:pt x="116765" y="1911033"/>
                </a:cubicBezTo>
                <a:cubicBezTo>
                  <a:pt x="78825" y="1878815"/>
                  <a:pt x="47051" y="1840696"/>
                  <a:pt x="16405" y="1803412"/>
                </a:cubicBezTo>
                <a:lnTo>
                  <a:pt x="0" y="1784777"/>
                </a:lnTo>
                <a:lnTo>
                  <a:pt x="0" y="1740082"/>
                </a:lnTo>
                <a:lnTo>
                  <a:pt x="39394" y="1784856"/>
                </a:lnTo>
                <a:cubicBezTo>
                  <a:pt x="69479" y="1821014"/>
                  <a:pt x="100126" y="1858299"/>
                  <a:pt x="135813" y="1888838"/>
                </a:cubicBezTo>
                <a:cubicBezTo>
                  <a:pt x="168411" y="1916009"/>
                  <a:pt x="204933" y="1938411"/>
                  <a:pt x="242575" y="1958841"/>
                </a:cubicBezTo>
                <a:cubicBezTo>
                  <a:pt x="195379" y="1882642"/>
                  <a:pt x="141547" y="1815083"/>
                  <a:pt x="82197" y="1754826"/>
                </a:cubicBezTo>
                <a:lnTo>
                  <a:pt x="0" y="1679650"/>
                </a:lnTo>
                <a:lnTo>
                  <a:pt x="0" y="1602463"/>
                </a:lnTo>
                <a:lnTo>
                  <a:pt x="84689" y="1677442"/>
                </a:lnTo>
                <a:cubicBezTo>
                  <a:pt x="165950" y="1759826"/>
                  <a:pt x="237786" y="1855565"/>
                  <a:pt x="298437" y="1968019"/>
                </a:cubicBezTo>
                <a:lnTo>
                  <a:pt x="227269" y="1114064"/>
                </a:lnTo>
                <a:cubicBezTo>
                  <a:pt x="226129" y="1099191"/>
                  <a:pt x="230003" y="1062136"/>
                  <a:pt x="248003" y="1089613"/>
                </a:cubicBezTo>
                <a:cubicBezTo>
                  <a:pt x="349844" y="1249160"/>
                  <a:pt x="397556" y="1433768"/>
                  <a:pt x="427020" y="1619803"/>
                </a:cubicBezTo>
                <a:cubicBezTo>
                  <a:pt x="453086" y="1782272"/>
                  <a:pt x="422387" y="1897385"/>
                  <a:pt x="340345" y="2027739"/>
                </a:cubicBezTo>
                <a:cubicBezTo>
                  <a:pt x="347373" y="2033339"/>
                  <a:pt x="354114" y="2038383"/>
                  <a:pt x="360865" y="2044827"/>
                </a:cubicBezTo>
                <a:cubicBezTo>
                  <a:pt x="443500" y="2128340"/>
                  <a:pt x="506078" y="2306190"/>
                  <a:pt x="560414" y="2421457"/>
                </a:cubicBezTo>
                <a:cubicBezTo>
                  <a:pt x="831022" y="2452769"/>
                  <a:pt x="1098019" y="2506255"/>
                  <a:pt x="1359703" y="2578554"/>
                </a:cubicBezTo>
                <a:lnTo>
                  <a:pt x="1359422" y="2577994"/>
                </a:lnTo>
                <a:cubicBezTo>
                  <a:pt x="1370467" y="2269807"/>
                  <a:pt x="976420" y="2084880"/>
                  <a:pt x="828701" y="1839520"/>
                </a:cubicBezTo>
                <a:cubicBezTo>
                  <a:pt x="687172" y="1605098"/>
                  <a:pt x="631475" y="1330413"/>
                  <a:pt x="494427" y="1092333"/>
                </a:cubicBezTo>
                <a:cubicBezTo>
                  <a:pt x="481980" y="1070671"/>
                  <a:pt x="485440" y="1027197"/>
                  <a:pt x="506322" y="1020997"/>
                </a:cubicBezTo>
                <a:close/>
                <a:moveTo>
                  <a:pt x="4570198" y="978081"/>
                </a:moveTo>
                <a:cubicBezTo>
                  <a:pt x="4555714" y="1028259"/>
                  <a:pt x="4540870" y="1077934"/>
                  <a:pt x="4523691" y="1127776"/>
                </a:cubicBezTo>
                <a:lnTo>
                  <a:pt x="4509875" y="1167552"/>
                </a:lnTo>
                <a:cubicBezTo>
                  <a:pt x="4498703" y="1198545"/>
                  <a:pt x="4488074" y="1229138"/>
                  <a:pt x="4478168" y="1260735"/>
                </a:cubicBezTo>
                <a:cubicBezTo>
                  <a:pt x="4437866" y="1392962"/>
                  <a:pt x="4423333" y="1532451"/>
                  <a:pt x="4409309" y="1666996"/>
                </a:cubicBezTo>
                <a:cubicBezTo>
                  <a:pt x="4399387" y="1761934"/>
                  <a:pt x="4389478" y="1859162"/>
                  <a:pt x="4370031" y="1955666"/>
                </a:cubicBezTo>
                <a:cubicBezTo>
                  <a:pt x="4495511" y="1636562"/>
                  <a:pt x="4590903" y="1311031"/>
                  <a:pt x="4570198" y="978081"/>
                </a:cubicBezTo>
                <a:close/>
                <a:moveTo>
                  <a:pt x="4557898" y="900011"/>
                </a:moveTo>
                <a:cubicBezTo>
                  <a:pt x="4330292" y="1199280"/>
                  <a:pt x="4335713" y="1567725"/>
                  <a:pt x="4344840" y="1922038"/>
                </a:cubicBezTo>
                <a:cubicBezTo>
                  <a:pt x="4360210" y="1836882"/>
                  <a:pt x="4369815" y="1750562"/>
                  <a:pt x="4378710" y="1665516"/>
                </a:cubicBezTo>
                <a:cubicBezTo>
                  <a:pt x="4393083" y="1529197"/>
                  <a:pt x="4407432" y="1388309"/>
                  <a:pt x="4448798" y="1253024"/>
                </a:cubicBezTo>
                <a:cubicBezTo>
                  <a:pt x="4458700" y="1221425"/>
                  <a:pt x="4469507" y="1189944"/>
                  <a:pt x="4480315" y="1158454"/>
                </a:cubicBezTo>
                <a:lnTo>
                  <a:pt x="4494133" y="1118676"/>
                </a:lnTo>
                <a:cubicBezTo>
                  <a:pt x="4518925" y="1046526"/>
                  <a:pt x="4539765" y="973431"/>
                  <a:pt x="4557898" y="900011"/>
                </a:cubicBezTo>
                <a:close/>
                <a:moveTo>
                  <a:pt x="3607114" y="467441"/>
                </a:moveTo>
                <a:cubicBezTo>
                  <a:pt x="3528124" y="599478"/>
                  <a:pt x="3410482" y="705343"/>
                  <a:pt x="3296242" y="807991"/>
                </a:cubicBezTo>
                <a:cubicBezTo>
                  <a:pt x="3255418" y="844446"/>
                  <a:pt x="3213877" y="882186"/>
                  <a:pt x="3174674" y="919759"/>
                </a:cubicBezTo>
                <a:cubicBezTo>
                  <a:pt x="3129209" y="963390"/>
                  <a:pt x="3085915" y="1010032"/>
                  <a:pt x="3042978" y="1054894"/>
                </a:cubicBezTo>
                <a:lnTo>
                  <a:pt x="2968914" y="1133756"/>
                </a:lnTo>
                <a:cubicBezTo>
                  <a:pt x="3001355" y="1109480"/>
                  <a:pt x="3045966" y="1074853"/>
                  <a:pt x="3103823" y="1026814"/>
                </a:cubicBezTo>
                <a:cubicBezTo>
                  <a:pt x="3260201" y="897449"/>
                  <a:pt x="3521192" y="681569"/>
                  <a:pt x="3607114" y="467441"/>
                </a:cubicBezTo>
                <a:close/>
                <a:moveTo>
                  <a:pt x="3744487" y="383136"/>
                </a:moveTo>
                <a:cubicBezTo>
                  <a:pt x="3789590" y="603780"/>
                  <a:pt x="3850997" y="811848"/>
                  <a:pt x="3970213" y="995559"/>
                </a:cubicBezTo>
                <a:cubicBezTo>
                  <a:pt x="3927384" y="796159"/>
                  <a:pt x="3865366" y="574806"/>
                  <a:pt x="3744487" y="383136"/>
                </a:cubicBezTo>
                <a:close/>
                <a:moveTo>
                  <a:pt x="3624562" y="367041"/>
                </a:moveTo>
                <a:cubicBezTo>
                  <a:pt x="3578160" y="403736"/>
                  <a:pt x="3532667" y="442805"/>
                  <a:pt x="3489712" y="485386"/>
                </a:cubicBezTo>
                <a:cubicBezTo>
                  <a:pt x="3380716" y="591858"/>
                  <a:pt x="3284219" y="714458"/>
                  <a:pt x="3182994" y="828265"/>
                </a:cubicBezTo>
                <a:cubicBezTo>
                  <a:pt x="3100902" y="919812"/>
                  <a:pt x="2899469" y="1135252"/>
                  <a:pt x="2892114" y="1172635"/>
                </a:cubicBezTo>
                <a:lnTo>
                  <a:pt x="3021459" y="1035385"/>
                </a:lnTo>
                <a:cubicBezTo>
                  <a:pt x="3064036" y="990026"/>
                  <a:pt x="3108229" y="943501"/>
                  <a:pt x="3153873" y="898971"/>
                </a:cubicBezTo>
                <a:cubicBezTo>
                  <a:pt x="3193783" y="860125"/>
                  <a:pt x="3235680" y="822883"/>
                  <a:pt x="3276511" y="786423"/>
                </a:cubicBezTo>
                <a:cubicBezTo>
                  <a:pt x="3390214" y="684175"/>
                  <a:pt x="3507852" y="578306"/>
                  <a:pt x="3584154" y="448218"/>
                </a:cubicBezTo>
                <a:cubicBezTo>
                  <a:pt x="3599491" y="421848"/>
                  <a:pt x="3612660" y="394752"/>
                  <a:pt x="3624562" y="367041"/>
                </a:cubicBezTo>
                <a:close/>
                <a:moveTo>
                  <a:pt x="3766672" y="359429"/>
                </a:moveTo>
                <a:cubicBezTo>
                  <a:pt x="3888797" y="549425"/>
                  <a:pt x="3952247" y="768223"/>
                  <a:pt x="3996338" y="968237"/>
                </a:cubicBezTo>
                <a:cubicBezTo>
                  <a:pt x="3973140" y="739339"/>
                  <a:pt x="3922473" y="455576"/>
                  <a:pt x="3766672" y="359429"/>
                </a:cubicBezTo>
                <a:close/>
                <a:moveTo>
                  <a:pt x="3882765" y="0"/>
                </a:moveTo>
                <a:lnTo>
                  <a:pt x="3995099" y="0"/>
                </a:lnTo>
                <a:lnTo>
                  <a:pt x="4163818" y="234104"/>
                </a:lnTo>
                <a:cubicBezTo>
                  <a:pt x="4167056" y="234046"/>
                  <a:pt x="4169933" y="233486"/>
                  <a:pt x="4172099" y="234207"/>
                </a:cubicBezTo>
                <a:cubicBezTo>
                  <a:pt x="4320772" y="276387"/>
                  <a:pt x="4473568" y="294979"/>
                  <a:pt x="4628589" y="289746"/>
                </a:cubicBezTo>
                <a:lnTo>
                  <a:pt x="4724401" y="281632"/>
                </a:lnTo>
                <a:lnTo>
                  <a:pt x="4724401" y="330664"/>
                </a:lnTo>
                <a:lnTo>
                  <a:pt x="4657975" y="338772"/>
                </a:lnTo>
                <a:cubicBezTo>
                  <a:pt x="4512264" y="350060"/>
                  <a:pt x="4368090" y="341672"/>
                  <a:pt x="4227047" y="313415"/>
                </a:cubicBezTo>
                <a:cubicBezTo>
                  <a:pt x="4265992" y="361495"/>
                  <a:pt x="4305481" y="409180"/>
                  <a:pt x="4346041" y="456086"/>
                </a:cubicBezTo>
                <a:cubicBezTo>
                  <a:pt x="4427343" y="550152"/>
                  <a:pt x="4511990" y="638932"/>
                  <a:pt x="4599604" y="723178"/>
                </a:cubicBezTo>
                <a:lnTo>
                  <a:pt x="4724401" y="833497"/>
                </a:lnTo>
                <a:lnTo>
                  <a:pt x="4724401" y="950118"/>
                </a:lnTo>
                <a:lnTo>
                  <a:pt x="4655015" y="891426"/>
                </a:lnTo>
                <a:cubicBezTo>
                  <a:pt x="4700834" y="1342763"/>
                  <a:pt x="4530476" y="1779853"/>
                  <a:pt x="4348002" y="2205895"/>
                </a:cubicBezTo>
                <a:cubicBezTo>
                  <a:pt x="4337873" y="2229260"/>
                  <a:pt x="4261560" y="2258626"/>
                  <a:pt x="4262250" y="2219972"/>
                </a:cubicBezTo>
                <a:cubicBezTo>
                  <a:pt x="4268663" y="1744520"/>
                  <a:pt x="4175629" y="1214471"/>
                  <a:pt x="4550611" y="817540"/>
                </a:cubicBezTo>
                <a:cubicBezTo>
                  <a:pt x="4554014" y="814312"/>
                  <a:pt x="4558850" y="810804"/>
                  <a:pt x="4564418" y="808293"/>
                </a:cubicBezTo>
                <a:cubicBezTo>
                  <a:pt x="4461330" y="711325"/>
                  <a:pt x="4361455" y="609738"/>
                  <a:pt x="4266388" y="500083"/>
                </a:cubicBezTo>
                <a:cubicBezTo>
                  <a:pt x="4185451" y="406519"/>
                  <a:pt x="4107556" y="310364"/>
                  <a:pt x="4032842" y="211809"/>
                </a:cubicBezTo>
                <a:close/>
                <a:moveTo>
                  <a:pt x="3721337" y="0"/>
                </a:moveTo>
                <a:lnTo>
                  <a:pt x="3797544" y="0"/>
                </a:lnTo>
                <a:lnTo>
                  <a:pt x="3775734" y="95131"/>
                </a:lnTo>
                <a:cubicBezTo>
                  <a:pt x="3762598" y="156923"/>
                  <a:pt x="3748081" y="217234"/>
                  <a:pt x="3724807" y="272257"/>
                </a:cubicBezTo>
                <a:cubicBezTo>
                  <a:pt x="3725550" y="275539"/>
                  <a:pt x="3726109" y="279707"/>
                  <a:pt x="3726844" y="282988"/>
                </a:cubicBezTo>
                <a:cubicBezTo>
                  <a:pt x="3732776" y="280979"/>
                  <a:pt x="3739065" y="279475"/>
                  <a:pt x="3742664" y="279918"/>
                </a:cubicBezTo>
                <a:cubicBezTo>
                  <a:pt x="4076263" y="313585"/>
                  <a:pt x="4081377" y="922622"/>
                  <a:pt x="4103910" y="1161917"/>
                </a:cubicBezTo>
                <a:cubicBezTo>
                  <a:pt x="4106010" y="1184045"/>
                  <a:pt x="4034389" y="1215360"/>
                  <a:pt x="4020269" y="1200406"/>
                </a:cubicBezTo>
                <a:cubicBezTo>
                  <a:pt x="3826459" y="997506"/>
                  <a:pt x="3735339" y="752983"/>
                  <a:pt x="3674882" y="488524"/>
                </a:cubicBezTo>
                <a:cubicBezTo>
                  <a:pt x="3559684" y="713184"/>
                  <a:pt x="3278706" y="925237"/>
                  <a:pt x="3132682" y="1072284"/>
                </a:cubicBezTo>
                <a:cubicBezTo>
                  <a:pt x="3002939" y="1202191"/>
                  <a:pt x="2899935" y="1287527"/>
                  <a:pt x="2716346" y="1276376"/>
                </a:cubicBezTo>
                <a:cubicBezTo>
                  <a:pt x="2700863" y="1275390"/>
                  <a:pt x="2710506" y="1261536"/>
                  <a:pt x="2716772" y="1255462"/>
                </a:cubicBezTo>
                <a:cubicBezTo>
                  <a:pt x="2980750" y="993927"/>
                  <a:pt x="3207119" y="698608"/>
                  <a:pt x="3471096" y="437072"/>
                </a:cubicBezTo>
                <a:cubicBezTo>
                  <a:pt x="3516376" y="392044"/>
                  <a:pt x="3602281" y="339698"/>
                  <a:pt x="3639057" y="286334"/>
                </a:cubicBezTo>
                <a:cubicBezTo>
                  <a:pt x="3639591" y="285947"/>
                  <a:pt x="3639767" y="285058"/>
                  <a:pt x="3640309" y="284664"/>
                </a:cubicBezTo>
                <a:cubicBezTo>
                  <a:pt x="3642272" y="281720"/>
                  <a:pt x="3644597" y="279273"/>
                  <a:pt x="3646022" y="276711"/>
                </a:cubicBezTo>
                <a:cubicBezTo>
                  <a:pt x="3677659" y="221350"/>
                  <a:pt x="3693078" y="144742"/>
                  <a:pt x="3707943" y="65958"/>
                </a:cubicBezTo>
                <a:close/>
                <a:moveTo>
                  <a:pt x="2867960" y="0"/>
                </a:moveTo>
                <a:lnTo>
                  <a:pt x="2926351" y="0"/>
                </a:lnTo>
                <a:lnTo>
                  <a:pt x="2902823" y="262929"/>
                </a:lnTo>
                <a:cubicBezTo>
                  <a:pt x="2913215" y="221824"/>
                  <a:pt x="2926844" y="180662"/>
                  <a:pt x="2940663" y="140884"/>
                </a:cubicBezTo>
                <a:lnTo>
                  <a:pt x="2947039" y="122524"/>
                </a:lnTo>
                <a:lnTo>
                  <a:pt x="2984316" y="0"/>
                </a:lnTo>
                <a:lnTo>
                  <a:pt x="3016114" y="0"/>
                </a:lnTo>
                <a:lnTo>
                  <a:pt x="2979949" y="119274"/>
                </a:lnTo>
                <a:lnTo>
                  <a:pt x="3023879" y="0"/>
                </a:lnTo>
                <a:lnTo>
                  <a:pt x="3105400" y="0"/>
                </a:lnTo>
                <a:lnTo>
                  <a:pt x="3094669" y="30308"/>
                </a:lnTo>
                <a:cubicBezTo>
                  <a:pt x="3037894" y="178003"/>
                  <a:pt x="2973232" y="323305"/>
                  <a:pt x="2901945" y="466538"/>
                </a:cubicBezTo>
                <a:cubicBezTo>
                  <a:pt x="2895180" y="479835"/>
                  <a:pt x="2815686" y="518381"/>
                  <a:pt x="2815209" y="497361"/>
                </a:cubicBezTo>
                <a:cubicBezTo>
                  <a:pt x="2812746" y="375148"/>
                  <a:pt x="2825702" y="251298"/>
                  <a:pt x="2844845" y="127638"/>
                </a:cubicBezTo>
                <a:close/>
                <a:moveTo>
                  <a:pt x="1057230" y="0"/>
                </a:moveTo>
                <a:lnTo>
                  <a:pt x="1111003" y="0"/>
                </a:lnTo>
                <a:lnTo>
                  <a:pt x="1125553" y="52588"/>
                </a:lnTo>
                <a:cubicBezTo>
                  <a:pt x="1174409" y="196547"/>
                  <a:pt x="1244674" y="336170"/>
                  <a:pt x="1304276" y="476275"/>
                </a:cubicBezTo>
                <a:cubicBezTo>
                  <a:pt x="1351896" y="589579"/>
                  <a:pt x="1459984" y="863646"/>
                  <a:pt x="1492066" y="886333"/>
                </a:cubicBezTo>
                <a:lnTo>
                  <a:pt x="1423698" y="710817"/>
                </a:lnTo>
                <a:cubicBezTo>
                  <a:pt x="1401022" y="652964"/>
                  <a:pt x="1378015" y="593152"/>
                  <a:pt x="1357609" y="532892"/>
                </a:cubicBezTo>
                <a:cubicBezTo>
                  <a:pt x="1339853" y="480241"/>
                  <a:pt x="1324587" y="426487"/>
                  <a:pt x="1309550" y="374031"/>
                </a:cubicBezTo>
                <a:cubicBezTo>
                  <a:pt x="1277632" y="264242"/>
                  <a:pt x="1244842" y="151584"/>
                  <a:pt x="1193673" y="49533"/>
                </a:cubicBezTo>
                <a:lnTo>
                  <a:pt x="1164391" y="0"/>
                </a:lnTo>
                <a:lnTo>
                  <a:pt x="1200666" y="0"/>
                </a:lnTo>
                <a:lnTo>
                  <a:pt x="1223408" y="38996"/>
                </a:lnTo>
                <a:cubicBezTo>
                  <a:pt x="1274817" y="142454"/>
                  <a:pt x="1307626" y="255236"/>
                  <a:pt x="1339635" y="365517"/>
                </a:cubicBezTo>
                <a:cubicBezTo>
                  <a:pt x="1354670" y="417965"/>
                  <a:pt x="1370587" y="471608"/>
                  <a:pt x="1387469" y="523079"/>
                </a:cubicBezTo>
                <a:cubicBezTo>
                  <a:pt x="1407105" y="582792"/>
                  <a:pt x="1430659" y="641842"/>
                  <a:pt x="1452685" y="699806"/>
                </a:cubicBezTo>
                <a:lnTo>
                  <a:pt x="1492092" y="800424"/>
                </a:lnTo>
                <a:cubicBezTo>
                  <a:pt x="1484618" y="760762"/>
                  <a:pt x="1473155" y="705686"/>
                  <a:pt x="1455302" y="632913"/>
                </a:cubicBezTo>
                <a:cubicBezTo>
                  <a:pt x="1413478" y="460985"/>
                  <a:pt x="1347194" y="188426"/>
                  <a:pt x="1222336" y="9480"/>
                </a:cubicBezTo>
                <a:lnTo>
                  <a:pt x="1214634" y="0"/>
                </a:lnTo>
                <a:lnTo>
                  <a:pt x="1289827" y="0"/>
                </a:lnTo>
                <a:lnTo>
                  <a:pt x="1321076" y="59722"/>
                </a:lnTo>
                <a:cubicBezTo>
                  <a:pt x="1409905" y="250193"/>
                  <a:pt x="1460341" y="480374"/>
                  <a:pt x="1512579" y="626441"/>
                </a:cubicBezTo>
                <a:cubicBezTo>
                  <a:pt x="1573756" y="799163"/>
                  <a:pt x="1605359" y="928641"/>
                  <a:pt x="1506076" y="1089289"/>
                </a:cubicBezTo>
                <a:cubicBezTo>
                  <a:pt x="1497659" y="1102817"/>
                  <a:pt x="1489109" y="1088176"/>
                  <a:pt x="1486346" y="1079919"/>
                </a:cubicBezTo>
                <a:cubicBezTo>
                  <a:pt x="1364522" y="729689"/>
                  <a:pt x="1192335" y="398839"/>
                  <a:pt x="1070511" y="48609"/>
                </a:cubicBezTo>
                <a:close/>
                <a:moveTo>
                  <a:pt x="43151" y="0"/>
                </a:moveTo>
                <a:lnTo>
                  <a:pt x="95283" y="0"/>
                </a:lnTo>
                <a:lnTo>
                  <a:pt x="300708" y="154571"/>
                </a:lnTo>
                <a:cubicBezTo>
                  <a:pt x="379729" y="218614"/>
                  <a:pt x="456466" y="285481"/>
                  <a:pt x="530414" y="354673"/>
                </a:cubicBezTo>
                <a:cubicBezTo>
                  <a:pt x="466701" y="288424"/>
                  <a:pt x="401285" y="223977"/>
                  <a:pt x="333785" y="161564"/>
                </a:cubicBezTo>
                <a:lnTo>
                  <a:pt x="147005" y="0"/>
                </a:lnTo>
                <a:lnTo>
                  <a:pt x="272509" y="0"/>
                </a:lnTo>
                <a:lnTo>
                  <a:pt x="326276" y="45847"/>
                </a:lnTo>
                <a:cubicBezTo>
                  <a:pt x="505803" y="208268"/>
                  <a:pt x="670600" y="385490"/>
                  <a:pt x="823759" y="574145"/>
                </a:cubicBezTo>
                <a:cubicBezTo>
                  <a:pt x="833168" y="585952"/>
                  <a:pt x="831522" y="674146"/>
                  <a:pt x="811254" y="665546"/>
                </a:cubicBezTo>
                <a:cubicBezTo>
                  <a:pt x="575890" y="564984"/>
                  <a:pt x="364063" y="406029"/>
                  <a:pt x="154042" y="261522"/>
                </a:cubicBezTo>
                <a:cubicBezTo>
                  <a:pt x="104946" y="227663"/>
                  <a:pt x="58037" y="193597"/>
                  <a:pt x="13550" y="158423"/>
                </a:cubicBezTo>
                <a:lnTo>
                  <a:pt x="0" y="146618"/>
                </a:lnTo>
                <a:lnTo>
                  <a:pt x="0" y="59161"/>
                </a:lnTo>
                <a:lnTo>
                  <a:pt x="45427" y="101078"/>
                </a:lnTo>
                <a:cubicBezTo>
                  <a:pt x="223783" y="254949"/>
                  <a:pt x="433006" y="385896"/>
                  <a:pt x="630103" y="485885"/>
                </a:cubicBezTo>
                <a:cubicBezTo>
                  <a:pt x="595938" y="458865"/>
                  <a:pt x="563284" y="428899"/>
                  <a:pt x="532040" y="399359"/>
                </a:cubicBezTo>
                <a:lnTo>
                  <a:pt x="517618" y="385726"/>
                </a:lnTo>
                <a:cubicBezTo>
                  <a:pt x="442853" y="315667"/>
                  <a:pt x="365106" y="247799"/>
                  <a:pt x="285074" y="18275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 useBgFill="1">
        <p:nvSpPr>
          <p:cNvPr id="112" name="Rectangle 111">
            <a:extLst>
              <a:ext uri="{FF2B5EF4-FFF2-40B4-BE49-F238E27FC236}">
                <a16:creationId xmlns:a16="http://schemas.microsoft.com/office/drawing/2014/main" id="{ED888B23-07FA-482A-96DF-47E31AF1A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457199"/>
            <a:ext cx="11734801" cy="5943602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>
            <a:outerShdw blurRad="317500" algn="ctr" rotWithShape="0">
              <a:schemeClr val="tx1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9079AB-5C68-814D-AE83-7D8A322CA3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1798" y="1676400"/>
            <a:ext cx="4953000" cy="1216153"/>
          </a:xfrm>
        </p:spPr>
        <p:txBody>
          <a:bodyPr anchor="t">
            <a:normAutofit/>
          </a:bodyPr>
          <a:lstStyle/>
          <a:p>
            <a:r>
              <a:rPr lang="en-US" sz="4000" err="1">
                <a:solidFill>
                  <a:schemeClr val="tx1">
                    <a:lumMod val="65000"/>
                    <a:lumOff val="35000"/>
                  </a:schemeClr>
                </a:solidFill>
              </a:rPr>
              <a:t>Перформанси</a:t>
            </a:r>
            <a:endParaRPr lang="en-US" sz="4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Picture 3" descr="A graph with a line going up&#10;&#10;Description automatically generated">
            <a:extLst>
              <a:ext uri="{FF2B5EF4-FFF2-40B4-BE49-F238E27FC236}">
                <a16:creationId xmlns:a16="http://schemas.microsoft.com/office/drawing/2014/main" id="{A72C961A-F1A5-79E5-6C4F-B8459331B3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750" y="1710024"/>
            <a:ext cx="5887996" cy="382924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571EC7-5D8B-5B8C-B594-53217F47C1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81798" y="3429000"/>
            <a:ext cx="4953000" cy="175259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800">
                <a:solidFill>
                  <a:schemeClr val="tx1">
                    <a:alpha val="55000"/>
                  </a:schemeClr>
                </a:solidFill>
              </a:rPr>
              <a:t>На следниот график е прикажано како големината на сегментите на сликата влијае врз времетраењето на процесирање.</a:t>
            </a:r>
            <a:br>
              <a:rPr lang="en-US" sz="1800">
                <a:solidFill>
                  <a:schemeClr val="tx1">
                    <a:alpha val="55000"/>
                  </a:schemeClr>
                </a:solidFill>
              </a:rPr>
            </a:br>
            <a:endParaRPr lang="en-US" sz="1800">
              <a:solidFill>
                <a:schemeClr val="tx1">
                  <a:alpha val="5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82436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5BC964-DDE4-ECC2-EFED-012BC3FFB5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251316" cy="1807305"/>
          </a:xfrm>
        </p:spPr>
        <p:txBody>
          <a:bodyPr>
            <a:normAutofit/>
          </a:bodyPr>
          <a:lstStyle/>
          <a:p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Заклучок</a:t>
            </a:r>
            <a:endParaRPr 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78DBB2-7AF2-26DA-6AD2-57E8B17674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33297"/>
            <a:ext cx="4619621" cy="3843666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1800" err="1">
                <a:solidFill>
                  <a:schemeClr val="tx1">
                    <a:lumMod val="65000"/>
                    <a:lumOff val="35000"/>
                  </a:schemeClr>
                </a:solidFill>
              </a:rPr>
              <a:t>Модел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1 </a:t>
            </a:r>
            <a:r>
              <a:rPr lang="en-US" sz="1800" err="1">
                <a:solidFill>
                  <a:schemeClr val="tx1">
                    <a:lumMod val="65000"/>
                    <a:lumOff val="35000"/>
                  </a:schemeClr>
                </a:solidFill>
              </a:rPr>
              <a:t>дава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800" err="1">
                <a:solidFill>
                  <a:schemeClr val="tx1">
                    <a:lumMod val="65000"/>
                    <a:lumOff val="35000"/>
                  </a:schemeClr>
                </a:solidFill>
              </a:rPr>
              <a:t>слика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800" err="1">
                <a:solidFill>
                  <a:schemeClr val="tx1">
                    <a:lumMod val="65000"/>
                    <a:lumOff val="35000"/>
                  </a:schemeClr>
                </a:solidFill>
              </a:rPr>
              <a:t>со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800" err="1">
                <a:solidFill>
                  <a:schemeClr val="tx1">
                    <a:lumMod val="65000"/>
                    <a:lumOff val="35000"/>
                  </a:schemeClr>
                </a:solidFill>
              </a:rPr>
              <a:t>подобар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800" err="1">
                <a:solidFill>
                  <a:schemeClr val="tx1">
                    <a:lumMod val="65000"/>
                    <a:lumOff val="35000"/>
                  </a:schemeClr>
                </a:solidFill>
              </a:rPr>
              <a:t>квалитет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800" err="1">
                <a:solidFill>
                  <a:schemeClr val="tx1">
                    <a:lumMod val="65000"/>
                    <a:lumOff val="35000"/>
                  </a:schemeClr>
                </a:solidFill>
              </a:rPr>
              <a:t>од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800" err="1">
                <a:solidFill>
                  <a:schemeClr val="tx1">
                    <a:lumMod val="65000"/>
                    <a:lumOff val="35000"/>
                  </a:schemeClr>
                </a:solidFill>
              </a:rPr>
              <a:t>Модел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2, </a:t>
            </a:r>
            <a:r>
              <a:rPr lang="en-US" sz="1800" err="1">
                <a:solidFill>
                  <a:schemeClr val="tx1">
                    <a:lumMod val="65000"/>
                    <a:lumOff val="35000"/>
                  </a:schemeClr>
                </a:solidFill>
              </a:rPr>
              <a:t>но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800" err="1">
                <a:solidFill>
                  <a:schemeClr val="tx1">
                    <a:lumMod val="65000"/>
                    <a:lumOff val="35000"/>
                  </a:schemeClr>
                </a:solidFill>
              </a:rPr>
              <a:t>Модел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2 е </a:t>
            </a:r>
            <a:r>
              <a:rPr lang="en-US" sz="1800" err="1">
                <a:solidFill>
                  <a:schemeClr val="tx1">
                    <a:lumMod val="65000"/>
                    <a:lumOff val="35000"/>
                  </a:schemeClr>
                </a:solidFill>
              </a:rPr>
              <a:t>подобар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800" err="1">
                <a:solidFill>
                  <a:schemeClr val="tx1">
                    <a:lumMod val="65000"/>
                    <a:lumOff val="35000"/>
                  </a:schemeClr>
                </a:solidFill>
              </a:rPr>
              <a:t>за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800" err="1">
                <a:solidFill>
                  <a:schemeClr val="tx1">
                    <a:lumMod val="65000"/>
                    <a:lumOff val="35000"/>
                  </a:schemeClr>
                </a:solidFill>
              </a:rPr>
              <a:t>слики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800" err="1">
                <a:solidFill>
                  <a:schemeClr val="tx1">
                    <a:lumMod val="65000"/>
                    <a:lumOff val="35000"/>
                  </a:schemeClr>
                </a:solidFill>
              </a:rPr>
              <a:t>со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800" err="1">
                <a:solidFill>
                  <a:schemeClr val="tx1">
                    <a:lumMod val="65000"/>
                    <a:lumOff val="35000"/>
                  </a:schemeClr>
                </a:solidFill>
              </a:rPr>
              <a:t>поголема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800" err="1">
                <a:solidFill>
                  <a:schemeClr val="tx1">
                    <a:lumMod val="65000"/>
                    <a:lumOff val="35000"/>
                  </a:schemeClr>
                </a:solidFill>
              </a:rPr>
              <a:t>резолуција</a:t>
            </a:r>
            <a:endParaRPr lang="en-US" sz="1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sz="1800" err="1">
                <a:solidFill>
                  <a:schemeClr val="tx1">
                    <a:lumMod val="65000"/>
                    <a:lumOff val="35000"/>
                  </a:schemeClr>
                </a:solidFill>
              </a:rPr>
              <a:t>Модел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3 </a:t>
            </a:r>
            <a:r>
              <a:rPr lang="en-US" sz="1800" err="1">
                <a:solidFill>
                  <a:schemeClr val="tx1">
                    <a:lumMod val="65000"/>
                    <a:lumOff val="35000"/>
                  </a:schemeClr>
                </a:solidFill>
              </a:rPr>
              <a:t>го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800" err="1">
                <a:solidFill>
                  <a:schemeClr val="tx1">
                    <a:lumMod val="65000"/>
                    <a:lumOff val="35000"/>
                  </a:schemeClr>
                </a:solidFill>
              </a:rPr>
              <a:t>олеснува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800" err="1">
                <a:solidFill>
                  <a:schemeClr val="tx1">
                    <a:lumMod val="65000"/>
                    <a:lumOff val="35000"/>
                  </a:schemeClr>
                </a:solidFill>
              </a:rPr>
              <a:t>групирањето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800" err="1">
                <a:solidFill>
                  <a:schemeClr val="tx1">
                    <a:lumMod val="65000"/>
                    <a:lumOff val="35000"/>
                  </a:schemeClr>
                </a:solidFill>
              </a:rPr>
              <a:t>на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800" err="1">
                <a:solidFill>
                  <a:schemeClr val="tx1">
                    <a:lumMod val="65000"/>
                    <a:lumOff val="35000"/>
                  </a:schemeClr>
                </a:solidFill>
              </a:rPr>
              <a:t>пикселите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800" err="1">
                <a:solidFill>
                  <a:schemeClr val="tx1">
                    <a:lumMod val="65000"/>
                    <a:lumOff val="35000"/>
                  </a:schemeClr>
                </a:solidFill>
              </a:rPr>
              <a:t>со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800" err="1">
                <a:solidFill>
                  <a:schemeClr val="tx1">
                    <a:lumMod val="65000"/>
                    <a:lumOff val="35000"/>
                  </a:schemeClr>
                </a:solidFill>
              </a:rPr>
              <a:t>користење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800" err="1">
                <a:solidFill>
                  <a:schemeClr val="tx1">
                    <a:lumMod val="65000"/>
                    <a:lumOff val="35000"/>
                  </a:schemeClr>
                </a:solidFill>
              </a:rPr>
              <a:t>на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800" err="1">
                <a:solidFill>
                  <a:schemeClr val="tx1">
                    <a:lumMod val="65000"/>
                    <a:lumOff val="35000"/>
                  </a:schemeClr>
                </a:solidFill>
              </a:rPr>
              <a:t>хистограми</a:t>
            </a:r>
            <a:endParaRPr lang="en-US" sz="1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sz="1800" err="1">
                <a:solidFill>
                  <a:schemeClr val="tx1">
                    <a:lumMod val="65000"/>
                    <a:lumOff val="35000"/>
                  </a:schemeClr>
                </a:solidFill>
              </a:rPr>
              <a:t>Со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800" err="1">
                <a:solidFill>
                  <a:schemeClr val="tx1">
                    <a:lumMod val="65000"/>
                    <a:lumOff val="35000"/>
                  </a:schemeClr>
                </a:solidFill>
              </a:rPr>
              <a:t>користење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800" err="1">
                <a:solidFill>
                  <a:schemeClr val="tx1">
                    <a:lumMod val="65000"/>
                    <a:lumOff val="35000"/>
                  </a:schemeClr>
                </a:solidFill>
              </a:rPr>
              <a:t>на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800" err="1">
                <a:solidFill>
                  <a:schemeClr val="tx1">
                    <a:lumMod val="65000"/>
                    <a:lumOff val="35000"/>
                  </a:schemeClr>
                </a:solidFill>
              </a:rPr>
              <a:t>алгоритмот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800" err="1">
                <a:solidFill>
                  <a:schemeClr val="tx1">
                    <a:lumMod val="65000"/>
                    <a:lumOff val="35000"/>
                  </a:schemeClr>
                </a:solidFill>
              </a:rPr>
              <a:t>за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800" err="1">
                <a:solidFill>
                  <a:schemeClr val="tx1">
                    <a:lumMod val="65000"/>
                    <a:lumOff val="35000"/>
                  </a:schemeClr>
                </a:solidFill>
              </a:rPr>
              <a:t>препознавање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800" err="1">
                <a:solidFill>
                  <a:schemeClr val="tx1">
                    <a:lumMod val="65000"/>
                    <a:lumOff val="35000"/>
                  </a:schemeClr>
                </a:solidFill>
              </a:rPr>
              <a:t>на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800" err="1">
                <a:solidFill>
                  <a:schemeClr val="tx1">
                    <a:lumMod val="65000"/>
                    <a:lumOff val="35000"/>
                  </a:schemeClr>
                </a:solidFill>
              </a:rPr>
              <a:t>лица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800" err="1">
                <a:solidFill>
                  <a:schemeClr val="tx1">
                    <a:lumMod val="65000"/>
                    <a:lumOff val="35000"/>
                  </a:schemeClr>
                </a:solidFill>
              </a:rPr>
              <a:t>кај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800" err="1">
                <a:solidFill>
                  <a:schemeClr val="tx1">
                    <a:lumMod val="65000"/>
                    <a:lumOff val="35000"/>
                  </a:schemeClr>
                </a:solidFill>
              </a:rPr>
              <a:t>Модел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5, </a:t>
            </a:r>
            <a:r>
              <a:rPr lang="en-US" sz="1800" err="1">
                <a:solidFill>
                  <a:schemeClr val="tx1">
                    <a:lumMod val="65000"/>
                    <a:lumOff val="35000"/>
                  </a:schemeClr>
                </a:solidFill>
              </a:rPr>
              <a:t>лесно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800" err="1">
                <a:solidFill>
                  <a:schemeClr val="tx1">
                    <a:lumMod val="65000"/>
                    <a:lumOff val="35000"/>
                  </a:schemeClr>
                </a:solidFill>
              </a:rPr>
              <a:t>се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800" err="1">
                <a:solidFill>
                  <a:schemeClr val="tx1">
                    <a:lumMod val="65000"/>
                    <a:lumOff val="35000"/>
                  </a:schemeClr>
                </a:solidFill>
              </a:rPr>
              <a:t>одвојува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800" err="1">
                <a:solidFill>
                  <a:schemeClr val="tx1">
                    <a:lumMod val="65000"/>
                    <a:lumOff val="35000"/>
                  </a:schemeClr>
                </a:solidFill>
              </a:rPr>
              <a:t>лицето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800" err="1">
                <a:solidFill>
                  <a:schemeClr val="tx1">
                    <a:lumMod val="65000"/>
                    <a:lumOff val="35000"/>
                  </a:schemeClr>
                </a:solidFill>
              </a:rPr>
              <a:t>од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800" err="1">
                <a:solidFill>
                  <a:schemeClr val="tx1">
                    <a:lumMod val="65000"/>
                    <a:lumOff val="35000"/>
                  </a:schemeClr>
                </a:solidFill>
              </a:rPr>
              <a:t>сликата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800" err="1">
                <a:solidFill>
                  <a:schemeClr val="tx1">
                    <a:lumMod val="65000"/>
                    <a:lumOff val="35000"/>
                  </a:schemeClr>
                </a:solidFill>
              </a:rPr>
              <a:t>од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800" err="1">
                <a:solidFill>
                  <a:schemeClr val="tx1">
                    <a:lumMod val="65000"/>
                    <a:lumOff val="35000"/>
                  </a:schemeClr>
                </a:solidFill>
              </a:rPr>
              <a:t>кое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800" err="1">
                <a:solidFill>
                  <a:schemeClr val="tx1">
                    <a:lumMod val="65000"/>
                    <a:lumOff val="35000"/>
                  </a:schemeClr>
                </a:solidFill>
              </a:rPr>
              <a:t>се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800" err="1">
                <a:solidFill>
                  <a:schemeClr val="tx1">
                    <a:lumMod val="65000"/>
                    <a:lumOff val="35000"/>
                  </a:schemeClr>
                </a:solidFill>
              </a:rPr>
              <a:t>прави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800" err="1">
                <a:solidFill>
                  <a:schemeClr val="tx1">
                    <a:lumMod val="65000"/>
                    <a:lumOff val="35000"/>
                  </a:schemeClr>
                </a:solidFill>
              </a:rPr>
              <a:t>мозаик</a:t>
            </a:r>
            <a:endParaRPr lang="en-US" sz="1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sz="1800" err="1">
                <a:solidFill>
                  <a:schemeClr val="tx1">
                    <a:lumMod val="65000"/>
                    <a:lumOff val="35000"/>
                  </a:schemeClr>
                </a:solidFill>
              </a:rPr>
              <a:t>Со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800" err="1">
                <a:solidFill>
                  <a:schemeClr val="tx1">
                    <a:lumMod val="65000"/>
                    <a:lumOff val="35000"/>
                  </a:schemeClr>
                </a:solidFill>
              </a:rPr>
              <a:t>техниките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800" err="1">
                <a:solidFill>
                  <a:schemeClr val="tx1">
                    <a:lumMod val="65000"/>
                    <a:lumOff val="35000"/>
                  </a:schemeClr>
                </a:solidFill>
              </a:rPr>
              <a:t>на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800" err="1">
                <a:solidFill>
                  <a:schemeClr val="tx1">
                    <a:lumMod val="65000"/>
                    <a:lumOff val="35000"/>
                  </a:schemeClr>
                </a:solidFill>
              </a:rPr>
              <a:t>Модел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6, </a:t>
            </a:r>
            <a:r>
              <a:rPr lang="en-US" sz="1800" err="1">
                <a:solidFill>
                  <a:schemeClr val="tx1">
                    <a:lumMod val="65000"/>
                    <a:lumOff val="35000"/>
                  </a:schemeClr>
                </a:solidFill>
              </a:rPr>
              <a:t>се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800" err="1">
                <a:solidFill>
                  <a:schemeClr val="tx1">
                    <a:lumMod val="65000"/>
                    <a:lumOff val="35000"/>
                  </a:schemeClr>
                </a:solidFill>
              </a:rPr>
              <a:t>одвојуваат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800" err="1">
                <a:solidFill>
                  <a:schemeClr val="tx1">
                    <a:lumMod val="65000"/>
                    <a:lumOff val="35000"/>
                  </a:schemeClr>
                </a:solidFill>
              </a:rPr>
              <a:t>лицето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и </a:t>
            </a:r>
            <a:r>
              <a:rPr lang="en-US" sz="1800" err="1">
                <a:solidFill>
                  <a:schemeClr val="tx1">
                    <a:lumMod val="65000"/>
                    <a:lumOff val="35000"/>
                  </a:schemeClr>
                </a:solidFill>
              </a:rPr>
              <a:t>позадината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и </a:t>
            </a:r>
            <a:r>
              <a:rPr lang="en-US" sz="1800" err="1">
                <a:solidFill>
                  <a:schemeClr val="tx1">
                    <a:lumMod val="65000"/>
                    <a:lumOff val="35000"/>
                  </a:schemeClr>
                </a:solidFill>
              </a:rPr>
              <a:t>се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800" err="1">
                <a:solidFill>
                  <a:schemeClr val="tx1">
                    <a:lumMod val="65000"/>
                    <a:lumOff val="35000"/>
                  </a:schemeClr>
                </a:solidFill>
              </a:rPr>
              <a:t>добиваат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800" err="1">
                <a:solidFill>
                  <a:schemeClr val="tx1">
                    <a:lumMod val="65000"/>
                    <a:lumOff val="35000"/>
                  </a:schemeClr>
                </a:solidFill>
              </a:rPr>
              <a:t>мозаици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800" err="1">
                <a:solidFill>
                  <a:schemeClr val="tx1">
                    <a:lumMod val="65000"/>
                    <a:lumOff val="35000"/>
                  </a:schemeClr>
                </a:solidFill>
              </a:rPr>
              <a:t>со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800" err="1">
                <a:solidFill>
                  <a:schemeClr val="tx1">
                    <a:lumMod val="65000"/>
                    <a:lumOff val="35000"/>
                  </a:schemeClr>
                </a:solidFill>
              </a:rPr>
              <a:t>различни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800" err="1">
                <a:solidFill>
                  <a:schemeClr val="tx1">
                    <a:lumMod val="65000"/>
                    <a:lumOff val="35000"/>
                  </a:schemeClr>
                </a:solidFill>
              </a:rPr>
              <a:t>квалитети</a:t>
            </a:r>
            <a:endParaRPr lang="en-US" sz="1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sz="1700"/>
          </a:p>
        </p:txBody>
      </p:sp>
      <p:pic>
        <p:nvPicPr>
          <p:cNvPr id="4" name="Picture 3" descr="Mosaic wall art Mosaic art Mosaic art wall pannel Mosaic art | Etsy">
            <a:extLst>
              <a:ext uri="{FF2B5EF4-FFF2-40B4-BE49-F238E27FC236}">
                <a16:creationId xmlns:a16="http://schemas.microsoft.com/office/drawing/2014/main" id="{15B73DA2-803F-EAEC-8A0C-CD413F2C249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341" r="6582" b="-1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2356110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98DDA986-B6EE-4642-AC60-0490373E69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0B62878-12EF-4E97-A284-47BAFC30DA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D79188D-1ED5-4705-B8C7-5D6FB7670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5514" y="685800"/>
            <a:ext cx="10800972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DB57C1-8B1A-3B0C-B0D4-1EC0350DE5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6054" y="1401223"/>
            <a:ext cx="8959892" cy="419564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sz="4000" err="1">
                <a:solidFill>
                  <a:schemeClr val="tx1">
                    <a:lumMod val="65000"/>
                    <a:lumOff val="35000"/>
                  </a:schemeClr>
                </a:solidFill>
              </a:rPr>
              <a:t>Крај</a:t>
            </a:r>
            <a:r>
              <a:rPr lang="en-US" sz="4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4000" err="1">
                <a:solidFill>
                  <a:schemeClr val="tx1">
                    <a:lumMod val="65000"/>
                    <a:lumOff val="35000"/>
                  </a:schemeClr>
                </a:solidFill>
              </a:rPr>
              <a:t>на</a:t>
            </a:r>
            <a:r>
              <a:rPr lang="en-US" sz="4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4000" err="1">
                <a:solidFill>
                  <a:schemeClr val="tx1">
                    <a:lumMod val="65000"/>
                    <a:lumOff val="35000"/>
                  </a:schemeClr>
                </a:solidFill>
              </a:rPr>
              <a:t>презенатацијата</a:t>
            </a:r>
            <a:r>
              <a:rPr lang="en-US" sz="4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!</a:t>
            </a:r>
          </a:p>
          <a:p>
            <a:pPr marL="0" indent="0" algn="ctr">
              <a:buNone/>
            </a:pP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 algn="ctr">
              <a:buNone/>
            </a:pPr>
            <a:r>
              <a:rPr lang="en-US" sz="2400" err="1">
                <a:solidFill>
                  <a:schemeClr val="tx1">
                    <a:lumMod val="65000"/>
                    <a:lumOff val="35000"/>
                  </a:schemeClr>
                </a:solidFill>
              </a:rPr>
              <a:t>Ви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400" err="1">
                <a:solidFill>
                  <a:schemeClr val="tx1">
                    <a:lumMod val="65000"/>
                    <a:lumOff val="35000"/>
                  </a:schemeClr>
                </a:solidFill>
              </a:rPr>
              <a:t>благодариме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400" err="1">
                <a:solidFill>
                  <a:schemeClr val="tx1">
                    <a:lumMod val="65000"/>
                    <a:lumOff val="35000"/>
                  </a:schemeClr>
                </a:solidFill>
              </a:rPr>
              <a:t>на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400" err="1">
                <a:solidFill>
                  <a:schemeClr val="tx1">
                    <a:lumMod val="65000"/>
                    <a:lumOff val="35000"/>
                  </a:schemeClr>
                </a:solidFill>
              </a:rPr>
              <a:t>вниманието</a:t>
            </a:r>
            <a:endParaRPr 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>
              <a:buNone/>
            </a:pPr>
            <a:endParaRPr lang="en-US" sz="1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>
              <a:buNone/>
            </a:pPr>
            <a:endParaRPr lang="en-US" sz="1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>
              <a:buNone/>
            </a:pP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>
              <a:buNone/>
            </a:pPr>
            <a:r>
              <a:rPr 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Изработено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од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</a:t>
            </a:r>
          </a:p>
          <a:p>
            <a:pPr marL="0" indent="0">
              <a:buNone/>
            </a:pPr>
            <a:r>
              <a:rPr lang="en-US" sz="1400" err="1">
                <a:solidFill>
                  <a:schemeClr val="tx1">
                    <a:lumMod val="65000"/>
                    <a:lumOff val="35000"/>
                  </a:schemeClr>
                </a:solidFill>
              </a:rPr>
              <a:t>Сретен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400" err="1">
                <a:solidFill>
                  <a:schemeClr val="tx1">
                    <a:lumMod val="65000"/>
                    <a:lumOff val="35000"/>
                  </a:schemeClr>
                </a:solidFill>
              </a:rPr>
              <a:t>Главинчески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226019</a:t>
            </a:r>
          </a:p>
          <a:p>
            <a:pPr marL="0" indent="0">
              <a:buNone/>
            </a:pPr>
            <a:r>
              <a:rPr lang="en-US" sz="1400" err="1">
                <a:solidFill>
                  <a:schemeClr val="tx1">
                    <a:lumMod val="65000"/>
                    <a:lumOff val="35000"/>
                  </a:schemeClr>
                </a:solidFill>
              </a:rPr>
              <a:t>Мартина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400" err="1">
                <a:solidFill>
                  <a:schemeClr val="tx1">
                    <a:lumMod val="65000"/>
                    <a:lumOff val="35000"/>
                  </a:schemeClr>
                </a:solidFill>
              </a:rPr>
              <a:t>Спировска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221049</a:t>
            </a:r>
          </a:p>
        </p:txBody>
      </p:sp>
    </p:spTree>
    <p:extLst>
      <p:ext uri="{BB962C8B-B14F-4D97-AF65-F5344CB8AC3E}">
        <p14:creationId xmlns:p14="http://schemas.microsoft.com/office/powerpoint/2010/main" val="18101137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79BB35BC-D5C2-4C8B-A22A-A71E6191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C40672-661F-3B27-C5FB-B0241FC4B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3788" y="365125"/>
            <a:ext cx="4840010" cy="1807305"/>
          </a:xfrm>
        </p:spPr>
        <p:txBody>
          <a:bodyPr>
            <a:normAutofit/>
          </a:bodyPr>
          <a:lstStyle/>
          <a:p>
            <a:r>
              <a:rPr lang="en-US" err="1">
                <a:solidFill>
                  <a:schemeClr val="tx1">
                    <a:lumMod val="65000"/>
                    <a:lumOff val="35000"/>
                  </a:schemeClr>
                </a:solidFill>
              </a:rPr>
              <a:t>Вовед</a:t>
            </a:r>
            <a:endParaRPr 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Picture 3" descr="A person with a pixelated face&#10;&#10;Description automatically generated">
            <a:extLst>
              <a:ext uri="{FF2B5EF4-FFF2-40B4-BE49-F238E27FC236}">
                <a16:creationId xmlns:a16="http://schemas.microsoft.com/office/drawing/2014/main" id="{9354563E-38A7-57C3-1D8F-AF23ACD200C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987" r="-2" b="17367"/>
          <a:stretch/>
        </p:blipFill>
        <p:spPr>
          <a:xfrm>
            <a:off x="20" y="10"/>
            <a:ext cx="6116549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E19FB5-9D73-08D7-7754-7655F5E2C7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3788" y="2076122"/>
            <a:ext cx="4840010" cy="3843666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400" err="1">
                <a:solidFill>
                  <a:schemeClr val="tx1">
                    <a:lumMod val="65000"/>
                    <a:lumOff val="35000"/>
                  </a:schemeClr>
                </a:solidFill>
              </a:rPr>
              <a:t>Целта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400" err="1">
                <a:solidFill>
                  <a:schemeClr val="tx1">
                    <a:lumMod val="65000"/>
                    <a:lumOff val="35000"/>
                  </a:schemeClr>
                </a:solidFill>
              </a:rPr>
              <a:t>на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400" err="1">
                <a:solidFill>
                  <a:schemeClr val="tx1">
                    <a:lumMod val="65000"/>
                    <a:lumOff val="35000"/>
                  </a:schemeClr>
                </a:solidFill>
              </a:rPr>
              <a:t>проеткната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400" err="1">
                <a:solidFill>
                  <a:schemeClr val="tx1">
                    <a:lumMod val="65000"/>
                    <a:lumOff val="35000"/>
                  </a:schemeClr>
                </a:solidFill>
              </a:rPr>
              <a:t>задача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е </a:t>
            </a:r>
            <a:r>
              <a:rPr lang="en-US" sz="2400" err="1">
                <a:solidFill>
                  <a:schemeClr val="tx1">
                    <a:lumMod val="65000"/>
                    <a:lumOff val="35000"/>
                  </a:schemeClr>
                </a:solidFill>
              </a:rPr>
              <a:t>изработка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400" err="1">
                <a:solidFill>
                  <a:schemeClr val="tx1">
                    <a:lumMod val="65000"/>
                    <a:lumOff val="35000"/>
                  </a:schemeClr>
                </a:solidFill>
              </a:rPr>
              <a:t>на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400" err="1">
                <a:solidFill>
                  <a:schemeClr val="tx1">
                    <a:lumMod val="65000"/>
                    <a:lumOff val="35000"/>
                  </a:schemeClr>
                </a:solidFill>
              </a:rPr>
              <a:t>мозаик</a:t>
            </a:r>
            <a:endParaRPr 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sz="2400" err="1">
                <a:solidFill>
                  <a:schemeClr val="tx1">
                    <a:lumMod val="65000"/>
                    <a:lumOff val="35000"/>
                  </a:schemeClr>
                </a:solidFill>
              </a:rPr>
              <a:t>Мозаик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</a:t>
            </a:r>
            <a:r>
              <a:rPr lang="en-US" sz="2400" err="1">
                <a:solidFill>
                  <a:schemeClr val="tx1">
                    <a:lumMod val="65000"/>
                    <a:lumOff val="35000"/>
                  </a:schemeClr>
                </a:solidFill>
              </a:rPr>
              <a:t>слика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400" err="1">
                <a:solidFill>
                  <a:schemeClr val="tx1">
                    <a:lumMod val="65000"/>
                    <a:lumOff val="35000"/>
                  </a:schemeClr>
                </a:solidFill>
              </a:rPr>
              <a:t>која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е </a:t>
            </a:r>
            <a:r>
              <a:rPr lang="en-US" sz="2400" err="1">
                <a:solidFill>
                  <a:schemeClr val="tx1">
                    <a:lumMod val="65000"/>
                    <a:lumOff val="35000"/>
                  </a:schemeClr>
                </a:solidFill>
              </a:rPr>
              <a:t>составена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400" err="1">
                <a:solidFill>
                  <a:schemeClr val="tx1">
                    <a:lumMod val="65000"/>
                    <a:lumOff val="35000"/>
                  </a:schemeClr>
                </a:solidFill>
              </a:rPr>
              <a:t>од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400" err="1">
                <a:solidFill>
                  <a:schemeClr val="tx1">
                    <a:lumMod val="65000"/>
                    <a:lumOff val="35000"/>
                  </a:schemeClr>
                </a:solidFill>
              </a:rPr>
              <a:t>други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400" err="1">
                <a:solidFill>
                  <a:schemeClr val="tx1">
                    <a:lumMod val="65000"/>
                    <a:lumOff val="35000"/>
                  </a:schemeClr>
                </a:solidFill>
              </a:rPr>
              <a:t>помали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400" err="1">
                <a:solidFill>
                  <a:schemeClr val="tx1">
                    <a:lumMod val="65000"/>
                    <a:lumOff val="35000"/>
                  </a:schemeClr>
                </a:solidFill>
              </a:rPr>
              <a:t>слики</a:t>
            </a:r>
            <a:endParaRPr 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sz="2400" err="1">
                <a:solidFill>
                  <a:schemeClr val="tx1">
                    <a:lumMod val="65000"/>
                    <a:lumOff val="35000"/>
                  </a:schemeClr>
                </a:solidFill>
              </a:rPr>
              <a:t>Имплементација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400" err="1">
                <a:solidFill>
                  <a:schemeClr val="tx1">
                    <a:lumMod val="65000"/>
                    <a:lumOff val="35000"/>
                  </a:schemeClr>
                </a:solidFill>
              </a:rPr>
              <a:t>на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400" err="1">
                <a:solidFill>
                  <a:schemeClr val="tx1">
                    <a:lumMod val="65000"/>
                    <a:lumOff val="35000"/>
                  </a:schemeClr>
                </a:solidFill>
              </a:rPr>
              <a:t>повеќе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400" err="1">
                <a:solidFill>
                  <a:schemeClr val="tx1">
                    <a:lumMod val="65000"/>
                    <a:lumOff val="35000"/>
                  </a:schemeClr>
                </a:solidFill>
              </a:rPr>
              <a:t>модели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400" err="1">
                <a:solidFill>
                  <a:schemeClr val="tx1">
                    <a:lumMod val="65000"/>
                    <a:lumOff val="35000"/>
                  </a:schemeClr>
                </a:solidFill>
              </a:rPr>
              <a:t>за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400" err="1">
                <a:solidFill>
                  <a:schemeClr val="tx1">
                    <a:lumMod val="65000"/>
                    <a:lumOff val="35000"/>
                  </a:schemeClr>
                </a:solidFill>
              </a:rPr>
              <a:t>креирање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400" err="1">
                <a:solidFill>
                  <a:schemeClr val="tx1">
                    <a:lumMod val="65000"/>
                    <a:lumOff val="35000"/>
                  </a:schemeClr>
                </a:solidFill>
              </a:rPr>
              <a:t>мозаик</a:t>
            </a:r>
            <a:endParaRPr 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sz="2400" err="1">
                <a:solidFill>
                  <a:schemeClr val="tx1">
                    <a:lumMod val="65000"/>
                    <a:lumOff val="35000"/>
                  </a:schemeClr>
                </a:solidFill>
              </a:rPr>
              <a:t>Секој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400" err="1">
                <a:solidFill>
                  <a:schemeClr val="tx1">
                    <a:lumMod val="65000"/>
                    <a:lumOff val="35000"/>
                  </a:schemeClr>
                </a:solidFill>
              </a:rPr>
              <a:t>модел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е </a:t>
            </a:r>
            <a:r>
              <a:rPr lang="en-US" sz="2400" err="1">
                <a:solidFill>
                  <a:schemeClr val="tx1">
                    <a:lumMod val="65000"/>
                    <a:lumOff val="35000"/>
                  </a:schemeClr>
                </a:solidFill>
              </a:rPr>
              <a:t>базиран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400" err="1">
                <a:solidFill>
                  <a:schemeClr val="tx1">
                    <a:lumMod val="65000"/>
                    <a:lumOff val="35000"/>
                  </a:schemeClr>
                </a:solidFill>
              </a:rPr>
              <a:t>на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400" err="1">
                <a:solidFill>
                  <a:schemeClr val="tx1">
                    <a:lumMod val="65000"/>
                    <a:lumOff val="35000"/>
                  </a:schemeClr>
                </a:solidFill>
              </a:rPr>
              <a:t>различен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400" err="1">
                <a:solidFill>
                  <a:schemeClr val="tx1">
                    <a:lumMod val="65000"/>
                    <a:lumOff val="35000"/>
                  </a:schemeClr>
                </a:solidFill>
              </a:rPr>
              <a:t>принцип</a:t>
            </a:r>
            <a:endParaRPr 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sz="2400" err="1">
                <a:solidFill>
                  <a:schemeClr val="tx1">
                    <a:lumMod val="65000"/>
                    <a:lumOff val="35000"/>
                  </a:schemeClr>
                </a:solidFill>
              </a:rPr>
              <a:t>Влијание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400" err="1">
                <a:solidFill>
                  <a:schemeClr val="tx1">
                    <a:lumMod val="65000"/>
                    <a:lumOff val="35000"/>
                  </a:schemeClr>
                </a:solidFill>
              </a:rPr>
              <a:t>на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400" err="1">
                <a:solidFill>
                  <a:schemeClr val="tx1">
                    <a:lumMod val="65000"/>
                    <a:lumOff val="35000"/>
                  </a:schemeClr>
                </a:solidFill>
              </a:rPr>
              <a:t>број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400" err="1">
                <a:solidFill>
                  <a:schemeClr val="tx1">
                    <a:lumMod val="65000"/>
                    <a:lumOff val="35000"/>
                  </a:schemeClr>
                </a:solidFill>
              </a:rPr>
              <a:t>на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400" err="1">
                <a:solidFill>
                  <a:schemeClr val="tx1">
                    <a:lumMod val="65000"/>
                    <a:lumOff val="35000"/>
                  </a:schemeClr>
                </a:solidFill>
              </a:rPr>
              <a:t>пиксели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sz="2400" err="1">
                <a:solidFill>
                  <a:schemeClr val="tx1">
                    <a:lumMod val="65000"/>
                    <a:lumOff val="35000"/>
                  </a:schemeClr>
                </a:solidFill>
              </a:rPr>
              <a:t>детекција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400" err="1">
                <a:solidFill>
                  <a:schemeClr val="tx1">
                    <a:lumMod val="65000"/>
                    <a:lumOff val="35000"/>
                  </a:schemeClr>
                </a:solidFill>
              </a:rPr>
              <a:t>на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400" err="1">
                <a:solidFill>
                  <a:schemeClr val="tx1">
                    <a:lumMod val="65000"/>
                    <a:lumOff val="35000"/>
                  </a:schemeClr>
                </a:solidFill>
              </a:rPr>
              <a:t>лица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sz="2400" err="1">
                <a:solidFill>
                  <a:schemeClr val="tx1">
                    <a:lumMod val="65000"/>
                    <a:lumOff val="35000"/>
                  </a:schemeClr>
                </a:solidFill>
              </a:rPr>
              <a:t>хистограми</a:t>
            </a:r>
            <a:endParaRPr 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28718694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1A9F7B4E-B03D-4F64-BE33-00D074458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Mosaic Tile Tree Art Print Digital Art by Jacob Folger - Fine Art America">
            <a:extLst>
              <a:ext uri="{FF2B5EF4-FFF2-40B4-BE49-F238E27FC236}">
                <a16:creationId xmlns:a16="http://schemas.microsoft.com/office/drawing/2014/main" id="{63083497-19FE-57DF-9054-0368347FB81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t="11784" b="13466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A88F10B-7B20-F33F-7531-47BBD0FC04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sz="4600" dirty="0" err="1">
                <a:solidFill>
                  <a:schemeClr val="bg1"/>
                </a:solidFill>
              </a:rPr>
              <a:t>Вовед</a:t>
            </a:r>
            <a:r>
              <a:rPr lang="en-US" sz="4600" dirty="0">
                <a:solidFill>
                  <a:schemeClr val="bg1"/>
                </a:solidFill>
              </a:rPr>
              <a:t>- </a:t>
            </a:r>
            <a:r>
              <a:rPr lang="en-US" sz="4600" dirty="0" err="1">
                <a:solidFill>
                  <a:schemeClr val="bg1"/>
                </a:solidFill>
              </a:rPr>
              <a:t>Алгоритми</a:t>
            </a:r>
            <a:r>
              <a:rPr lang="en-US" sz="4600" dirty="0">
                <a:solidFill>
                  <a:schemeClr val="bg1"/>
                </a:solidFill>
              </a:rPr>
              <a:t> </a:t>
            </a:r>
            <a:r>
              <a:rPr lang="en-US" sz="4600" dirty="0" err="1">
                <a:solidFill>
                  <a:schemeClr val="bg1"/>
                </a:solidFill>
              </a:rPr>
              <a:t>за</a:t>
            </a:r>
            <a:r>
              <a:rPr lang="en-US" sz="4600" dirty="0">
                <a:solidFill>
                  <a:schemeClr val="bg1"/>
                </a:solidFill>
              </a:rPr>
              <a:t> </a:t>
            </a:r>
            <a:r>
              <a:rPr lang="en-US" sz="4600" dirty="0" err="1">
                <a:solidFill>
                  <a:schemeClr val="bg1"/>
                </a:solidFill>
              </a:rPr>
              <a:t>креирање</a:t>
            </a:r>
            <a:r>
              <a:rPr lang="en-US" sz="4600" dirty="0">
                <a:solidFill>
                  <a:schemeClr val="bg1"/>
                </a:solidFill>
              </a:rPr>
              <a:t> </a:t>
            </a:r>
            <a:r>
              <a:rPr lang="en-US" sz="4600" dirty="0" err="1">
                <a:solidFill>
                  <a:schemeClr val="bg1"/>
                </a:solidFill>
              </a:rPr>
              <a:t>на</a:t>
            </a:r>
            <a:r>
              <a:rPr lang="en-US" sz="4600" dirty="0">
                <a:solidFill>
                  <a:schemeClr val="bg1"/>
                </a:solidFill>
              </a:rPr>
              <a:t> </a:t>
            </a:r>
            <a:r>
              <a:rPr lang="en-US" sz="4600" dirty="0" err="1">
                <a:solidFill>
                  <a:schemeClr val="bg1"/>
                </a:solidFill>
              </a:rPr>
              <a:t>мозаик</a:t>
            </a:r>
            <a:endParaRPr lang="en-US" sz="4600" dirty="0">
              <a:solidFill>
                <a:schemeClr val="bg1"/>
              </a:solidFill>
            </a:endParaRPr>
          </a:p>
        </p:txBody>
      </p:sp>
      <p:sp>
        <p:nvSpPr>
          <p:cNvPr id="27" name="sketchy line">
            <a:extLst>
              <a:ext uri="{FF2B5EF4-FFF2-40B4-BE49-F238E27FC236}">
                <a16:creationId xmlns:a16="http://schemas.microsoft.com/office/drawing/2014/main" id="{7E2BE7F7-CA89-4002-ACCE-A478AEA24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4399" y="1681544"/>
            <a:ext cx="9692640" cy="18288"/>
          </a:xfrm>
          <a:custGeom>
            <a:avLst/>
            <a:gdLst>
              <a:gd name="connsiteX0" fmla="*/ 0 w 9692640"/>
              <a:gd name="connsiteY0" fmla="*/ 0 h 18288"/>
              <a:gd name="connsiteX1" fmla="*/ 401552 w 9692640"/>
              <a:gd name="connsiteY1" fmla="*/ 0 h 18288"/>
              <a:gd name="connsiteX2" fmla="*/ 996957 w 9692640"/>
              <a:gd name="connsiteY2" fmla="*/ 0 h 18288"/>
              <a:gd name="connsiteX3" fmla="*/ 1398509 w 9692640"/>
              <a:gd name="connsiteY3" fmla="*/ 0 h 18288"/>
              <a:gd name="connsiteX4" fmla="*/ 2090841 w 9692640"/>
              <a:gd name="connsiteY4" fmla="*/ 0 h 18288"/>
              <a:gd name="connsiteX5" fmla="*/ 2686246 w 9692640"/>
              <a:gd name="connsiteY5" fmla="*/ 0 h 18288"/>
              <a:gd name="connsiteX6" fmla="*/ 3475504 w 9692640"/>
              <a:gd name="connsiteY6" fmla="*/ 0 h 18288"/>
              <a:gd name="connsiteX7" fmla="*/ 4361688 w 9692640"/>
              <a:gd name="connsiteY7" fmla="*/ 0 h 18288"/>
              <a:gd name="connsiteX8" fmla="*/ 5054019 w 9692640"/>
              <a:gd name="connsiteY8" fmla="*/ 0 h 18288"/>
              <a:gd name="connsiteX9" fmla="*/ 5940204 w 9692640"/>
              <a:gd name="connsiteY9" fmla="*/ 0 h 18288"/>
              <a:gd name="connsiteX10" fmla="*/ 6632535 w 9692640"/>
              <a:gd name="connsiteY10" fmla="*/ 0 h 18288"/>
              <a:gd name="connsiteX11" fmla="*/ 7034087 w 9692640"/>
              <a:gd name="connsiteY11" fmla="*/ 0 h 18288"/>
              <a:gd name="connsiteX12" fmla="*/ 7532566 w 9692640"/>
              <a:gd name="connsiteY12" fmla="*/ 0 h 18288"/>
              <a:gd name="connsiteX13" fmla="*/ 8418750 w 9692640"/>
              <a:gd name="connsiteY13" fmla="*/ 0 h 18288"/>
              <a:gd name="connsiteX14" fmla="*/ 9692640 w 9692640"/>
              <a:gd name="connsiteY14" fmla="*/ 0 h 18288"/>
              <a:gd name="connsiteX15" fmla="*/ 9692640 w 9692640"/>
              <a:gd name="connsiteY15" fmla="*/ 18288 h 18288"/>
              <a:gd name="connsiteX16" fmla="*/ 9000309 w 9692640"/>
              <a:gd name="connsiteY16" fmla="*/ 18288 h 18288"/>
              <a:gd name="connsiteX17" fmla="*/ 8307977 w 9692640"/>
              <a:gd name="connsiteY17" fmla="*/ 18288 h 18288"/>
              <a:gd name="connsiteX18" fmla="*/ 7712572 w 9692640"/>
              <a:gd name="connsiteY18" fmla="*/ 18288 h 18288"/>
              <a:gd name="connsiteX19" fmla="*/ 7214093 w 9692640"/>
              <a:gd name="connsiteY19" fmla="*/ 18288 h 18288"/>
              <a:gd name="connsiteX20" fmla="*/ 6327909 w 9692640"/>
              <a:gd name="connsiteY20" fmla="*/ 18288 h 18288"/>
              <a:gd name="connsiteX21" fmla="*/ 5635578 w 9692640"/>
              <a:gd name="connsiteY21" fmla="*/ 18288 h 18288"/>
              <a:gd name="connsiteX22" fmla="*/ 4846320 w 9692640"/>
              <a:gd name="connsiteY22" fmla="*/ 18288 h 18288"/>
              <a:gd name="connsiteX23" fmla="*/ 4444768 w 9692640"/>
              <a:gd name="connsiteY23" fmla="*/ 18288 h 18288"/>
              <a:gd name="connsiteX24" fmla="*/ 3946289 w 9692640"/>
              <a:gd name="connsiteY24" fmla="*/ 18288 h 18288"/>
              <a:gd name="connsiteX25" fmla="*/ 3253958 w 9692640"/>
              <a:gd name="connsiteY25" fmla="*/ 18288 h 18288"/>
              <a:gd name="connsiteX26" fmla="*/ 2464700 w 9692640"/>
              <a:gd name="connsiteY26" fmla="*/ 18288 h 18288"/>
              <a:gd name="connsiteX27" fmla="*/ 2063148 w 9692640"/>
              <a:gd name="connsiteY27" fmla="*/ 18288 h 18288"/>
              <a:gd name="connsiteX28" fmla="*/ 1661595 w 9692640"/>
              <a:gd name="connsiteY28" fmla="*/ 18288 h 18288"/>
              <a:gd name="connsiteX29" fmla="*/ 969264 w 9692640"/>
              <a:gd name="connsiteY29" fmla="*/ 18288 h 18288"/>
              <a:gd name="connsiteX30" fmla="*/ 0 w 9692640"/>
              <a:gd name="connsiteY30" fmla="*/ 18288 h 18288"/>
              <a:gd name="connsiteX31" fmla="*/ 0 w 9692640"/>
              <a:gd name="connsiteY3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9692640" h="18288" fill="none" extrusionOk="0">
                <a:moveTo>
                  <a:pt x="0" y="0"/>
                </a:moveTo>
                <a:cubicBezTo>
                  <a:pt x="142992" y="4732"/>
                  <a:pt x="265909" y="-3365"/>
                  <a:pt x="401552" y="0"/>
                </a:cubicBezTo>
                <a:cubicBezTo>
                  <a:pt x="537195" y="3365"/>
                  <a:pt x="738153" y="6482"/>
                  <a:pt x="996957" y="0"/>
                </a:cubicBezTo>
                <a:cubicBezTo>
                  <a:pt x="1255762" y="-6482"/>
                  <a:pt x="1280511" y="12509"/>
                  <a:pt x="1398509" y="0"/>
                </a:cubicBezTo>
                <a:cubicBezTo>
                  <a:pt x="1516507" y="-12509"/>
                  <a:pt x="1782573" y="-31523"/>
                  <a:pt x="2090841" y="0"/>
                </a:cubicBezTo>
                <a:cubicBezTo>
                  <a:pt x="2399109" y="31523"/>
                  <a:pt x="2488380" y="26286"/>
                  <a:pt x="2686246" y="0"/>
                </a:cubicBezTo>
                <a:cubicBezTo>
                  <a:pt x="2884112" y="-26286"/>
                  <a:pt x="3186024" y="-14734"/>
                  <a:pt x="3475504" y="0"/>
                </a:cubicBezTo>
                <a:cubicBezTo>
                  <a:pt x="3764984" y="14734"/>
                  <a:pt x="4053017" y="43292"/>
                  <a:pt x="4361688" y="0"/>
                </a:cubicBezTo>
                <a:cubicBezTo>
                  <a:pt x="4670359" y="-43292"/>
                  <a:pt x="4736164" y="-729"/>
                  <a:pt x="5054019" y="0"/>
                </a:cubicBezTo>
                <a:cubicBezTo>
                  <a:pt x="5371874" y="729"/>
                  <a:pt x="5543528" y="-22963"/>
                  <a:pt x="5940204" y="0"/>
                </a:cubicBezTo>
                <a:cubicBezTo>
                  <a:pt x="6336881" y="22963"/>
                  <a:pt x="6423838" y="6469"/>
                  <a:pt x="6632535" y="0"/>
                </a:cubicBezTo>
                <a:cubicBezTo>
                  <a:pt x="6841232" y="-6469"/>
                  <a:pt x="6852819" y="17036"/>
                  <a:pt x="7034087" y="0"/>
                </a:cubicBezTo>
                <a:cubicBezTo>
                  <a:pt x="7215355" y="-17036"/>
                  <a:pt x="7313136" y="11151"/>
                  <a:pt x="7532566" y="0"/>
                </a:cubicBezTo>
                <a:cubicBezTo>
                  <a:pt x="7751996" y="-11151"/>
                  <a:pt x="8015001" y="25614"/>
                  <a:pt x="8418750" y="0"/>
                </a:cubicBezTo>
                <a:cubicBezTo>
                  <a:pt x="8822499" y="-25614"/>
                  <a:pt x="9163239" y="48603"/>
                  <a:pt x="9692640" y="0"/>
                </a:cubicBezTo>
                <a:cubicBezTo>
                  <a:pt x="9691955" y="4437"/>
                  <a:pt x="9693170" y="10717"/>
                  <a:pt x="9692640" y="18288"/>
                </a:cubicBezTo>
                <a:cubicBezTo>
                  <a:pt x="9545125" y="42172"/>
                  <a:pt x="9164259" y="6706"/>
                  <a:pt x="9000309" y="18288"/>
                </a:cubicBezTo>
                <a:cubicBezTo>
                  <a:pt x="8836359" y="29870"/>
                  <a:pt x="8521035" y="-14108"/>
                  <a:pt x="8307977" y="18288"/>
                </a:cubicBezTo>
                <a:cubicBezTo>
                  <a:pt x="8094919" y="50684"/>
                  <a:pt x="7881757" y="11235"/>
                  <a:pt x="7712572" y="18288"/>
                </a:cubicBezTo>
                <a:cubicBezTo>
                  <a:pt x="7543387" y="25341"/>
                  <a:pt x="7358861" y="20625"/>
                  <a:pt x="7214093" y="18288"/>
                </a:cubicBezTo>
                <a:cubicBezTo>
                  <a:pt x="7069325" y="15951"/>
                  <a:pt x="6523705" y="52160"/>
                  <a:pt x="6327909" y="18288"/>
                </a:cubicBezTo>
                <a:cubicBezTo>
                  <a:pt x="6132113" y="-15584"/>
                  <a:pt x="5923847" y="21204"/>
                  <a:pt x="5635578" y="18288"/>
                </a:cubicBezTo>
                <a:cubicBezTo>
                  <a:pt x="5347309" y="15372"/>
                  <a:pt x="5114749" y="50642"/>
                  <a:pt x="4846320" y="18288"/>
                </a:cubicBezTo>
                <a:cubicBezTo>
                  <a:pt x="4577891" y="-14066"/>
                  <a:pt x="4576701" y="1487"/>
                  <a:pt x="4444768" y="18288"/>
                </a:cubicBezTo>
                <a:cubicBezTo>
                  <a:pt x="4312835" y="35089"/>
                  <a:pt x="4112575" y="15158"/>
                  <a:pt x="3946289" y="18288"/>
                </a:cubicBezTo>
                <a:cubicBezTo>
                  <a:pt x="3780003" y="21418"/>
                  <a:pt x="3396009" y="18797"/>
                  <a:pt x="3253958" y="18288"/>
                </a:cubicBezTo>
                <a:cubicBezTo>
                  <a:pt x="3111907" y="17779"/>
                  <a:pt x="2760272" y="57223"/>
                  <a:pt x="2464700" y="18288"/>
                </a:cubicBezTo>
                <a:cubicBezTo>
                  <a:pt x="2169128" y="-20647"/>
                  <a:pt x="2232262" y="7960"/>
                  <a:pt x="2063148" y="18288"/>
                </a:cubicBezTo>
                <a:cubicBezTo>
                  <a:pt x="1894034" y="28616"/>
                  <a:pt x="1799338" y="3019"/>
                  <a:pt x="1661595" y="18288"/>
                </a:cubicBezTo>
                <a:cubicBezTo>
                  <a:pt x="1523852" y="33557"/>
                  <a:pt x="1113928" y="-4352"/>
                  <a:pt x="969264" y="18288"/>
                </a:cubicBezTo>
                <a:cubicBezTo>
                  <a:pt x="824600" y="40928"/>
                  <a:pt x="356149" y="-3128"/>
                  <a:pt x="0" y="18288"/>
                </a:cubicBezTo>
                <a:cubicBezTo>
                  <a:pt x="-540" y="12521"/>
                  <a:pt x="894" y="7749"/>
                  <a:pt x="0" y="0"/>
                </a:cubicBezTo>
                <a:close/>
              </a:path>
              <a:path w="9692640" h="18288" stroke="0" extrusionOk="0">
                <a:moveTo>
                  <a:pt x="0" y="0"/>
                </a:moveTo>
                <a:cubicBezTo>
                  <a:pt x="162642" y="3864"/>
                  <a:pt x="346119" y="-18364"/>
                  <a:pt x="498479" y="0"/>
                </a:cubicBezTo>
                <a:cubicBezTo>
                  <a:pt x="650839" y="18364"/>
                  <a:pt x="712065" y="-9389"/>
                  <a:pt x="900031" y="0"/>
                </a:cubicBezTo>
                <a:cubicBezTo>
                  <a:pt x="1087997" y="9389"/>
                  <a:pt x="1177291" y="3685"/>
                  <a:pt x="1398509" y="0"/>
                </a:cubicBezTo>
                <a:cubicBezTo>
                  <a:pt x="1619727" y="-3685"/>
                  <a:pt x="1874008" y="-8897"/>
                  <a:pt x="2090841" y="0"/>
                </a:cubicBezTo>
                <a:cubicBezTo>
                  <a:pt x="2307674" y="8897"/>
                  <a:pt x="2573432" y="-313"/>
                  <a:pt x="2880099" y="0"/>
                </a:cubicBezTo>
                <a:cubicBezTo>
                  <a:pt x="3186766" y="313"/>
                  <a:pt x="3422577" y="10664"/>
                  <a:pt x="3766283" y="0"/>
                </a:cubicBezTo>
                <a:cubicBezTo>
                  <a:pt x="4109989" y="-10664"/>
                  <a:pt x="4342683" y="-32873"/>
                  <a:pt x="4652467" y="0"/>
                </a:cubicBezTo>
                <a:cubicBezTo>
                  <a:pt x="4962251" y="32873"/>
                  <a:pt x="5122120" y="29155"/>
                  <a:pt x="5247872" y="0"/>
                </a:cubicBezTo>
                <a:cubicBezTo>
                  <a:pt x="5373625" y="-29155"/>
                  <a:pt x="5749491" y="1706"/>
                  <a:pt x="6037130" y="0"/>
                </a:cubicBezTo>
                <a:cubicBezTo>
                  <a:pt x="6324769" y="-1706"/>
                  <a:pt x="6531407" y="1172"/>
                  <a:pt x="6729461" y="0"/>
                </a:cubicBezTo>
                <a:cubicBezTo>
                  <a:pt x="6927515" y="-1172"/>
                  <a:pt x="7096794" y="-1520"/>
                  <a:pt x="7324867" y="0"/>
                </a:cubicBezTo>
                <a:cubicBezTo>
                  <a:pt x="7552940" y="1520"/>
                  <a:pt x="7878827" y="-17110"/>
                  <a:pt x="8114124" y="0"/>
                </a:cubicBezTo>
                <a:cubicBezTo>
                  <a:pt x="8349421" y="17110"/>
                  <a:pt x="8334208" y="15114"/>
                  <a:pt x="8515677" y="0"/>
                </a:cubicBezTo>
                <a:cubicBezTo>
                  <a:pt x="8697146" y="-15114"/>
                  <a:pt x="9236164" y="22466"/>
                  <a:pt x="9692640" y="0"/>
                </a:cubicBezTo>
                <a:cubicBezTo>
                  <a:pt x="9692735" y="8251"/>
                  <a:pt x="9692514" y="12333"/>
                  <a:pt x="9692640" y="18288"/>
                </a:cubicBezTo>
                <a:cubicBezTo>
                  <a:pt x="9410102" y="47398"/>
                  <a:pt x="9172773" y="7109"/>
                  <a:pt x="9000309" y="18288"/>
                </a:cubicBezTo>
                <a:cubicBezTo>
                  <a:pt x="8827845" y="29467"/>
                  <a:pt x="8713608" y="28372"/>
                  <a:pt x="8501830" y="18288"/>
                </a:cubicBezTo>
                <a:cubicBezTo>
                  <a:pt x="8290052" y="8204"/>
                  <a:pt x="7893416" y="3561"/>
                  <a:pt x="7712572" y="18288"/>
                </a:cubicBezTo>
                <a:cubicBezTo>
                  <a:pt x="7531728" y="33015"/>
                  <a:pt x="7480716" y="17052"/>
                  <a:pt x="7311020" y="18288"/>
                </a:cubicBezTo>
                <a:cubicBezTo>
                  <a:pt x="7141324" y="19524"/>
                  <a:pt x="6962706" y="15975"/>
                  <a:pt x="6618688" y="18288"/>
                </a:cubicBezTo>
                <a:cubicBezTo>
                  <a:pt x="6274670" y="20601"/>
                  <a:pt x="6230664" y="-1692"/>
                  <a:pt x="6120210" y="18288"/>
                </a:cubicBezTo>
                <a:cubicBezTo>
                  <a:pt x="6009756" y="38268"/>
                  <a:pt x="5442516" y="28115"/>
                  <a:pt x="5234026" y="18288"/>
                </a:cubicBezTo>
                <a:cubicBezTo>
                  <a:pt x="5025536" y="8461"/>
                  <a:pt x="4953693" y="18182"/>
                  <a:pt x="4832473" y="18288"/>
                </a:cubicBezTo>
                <a:cubicBezTo>
                  <a:pt x="4711253" y="18394"/>
                  <a:pt x="4414565" y="-11251"/>
                  <a:pt x="4140142" y="18288"/>
                </a:cubicBezTo>
                <a:cubicBezTo>
                  <a:pt x="3865719" y="47827"/>
                  <a:pt x="3819081" y="16772"/>
                  <a:pt x="3738590" y="18288"/>
                </a:cubicBezTo>
                <a:cubicBezTo>
                  <a:pt x="3658099" y="19804"/>
                  <a:pt x="3427576" y="1385"/>
                  <a:pt x="3240111" y="18288"/>
                </a:cubicBezTo>
                <a:cubicBezTo>
                  <a:pt x="3052646" y="35191"/>
                  <a:pt x="2749652" y="-13914"/>
                  <a:pt x="2450853" y="18288"/>
                </a:cubicBezTo>
                <a:cubicBezTo>
                  <a:pt x="2152054" y="50490"/>
                  <a:pt x="1928331" y="61101"/>
                  <a:pt x="1564669" y="18288"/>
                </a:cubicBezTo>
                <a:cubicBezTo>
                  <a:pt x="1201007" y="-24525"/>
                  <a:pt x="1217828" y="-275"/>
                  <a:pt x="1066190" y="18288"/>
                </a:cubicBezTo>
                <a:cubicBezTo>
                  <a:pt x="914552" y="36851"/>
                  <a:pt x="418290" y="-14785"/>
                  <a:pt x="0" y="18288"/>
                </a:cubicBezTo>
                <a:cubicBezTo>
                  <a:pt x="641" y="14236"/>
                  <a:pt x="889" y="755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3" name="Content Placeholder 2">
            <a:extLst>
              <a:ext uri="{FF2B5EF4-FFF2-40B4-BE49-F238E27FC236}">
                <a16:creationId xmlns:a16="http://schemas.microsoft.com/office/drawing/2014/main" id="{D9775F6D-4A5B-0C7A-9D01-954C5CAE66D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93910305"/>
              </p:ext>
            </p:extLst>
          </p:nvPr>
        </p:nvGraphicFramePr>
        <p:xfrm>
          <a:off x="838200" y="2004446"/>
          <a:ext cx="10515600" cy="41768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7130715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1A9F7B4E-B03D-4F64-BE33-00D074458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ainting of a person&#10;&#10;Description automatically generated">
            <a:extLst>
              <a:ext uri="{FF2B5EF4-FFF2-40B4-BE49-F238E27FC236}">
                <a16:creationId xmlns:a16="http://schemas.microsoft.com/office/drawing/2014/main" id="{0EA6CBB0-9C76-06BB-3E2F-1F030BF1DD9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t="26870" b="29114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6793089-C29C-F639-C4EA-191EA1AC5A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>
                <a:solidFill>
                  <a:schemeClr val="bg1"/>
                </a:solidFill>
              </a:rPr>
              <a:t>Модел 1</a:t>
            </a:r>
          </a:p>
        </p:txBody>
      </p:sp>
      <p:sp>
        <p:nvSpPr>
          <p:cNvPr id="33" name="sketchy line">
            <a:extLst>
              <a:ext uri="{FF2B5EF4-FFF2-40B4-BE49-F238E27FC236}">
                <a16:creationId xmlns:a16="http://schemas.microsoft.com/office/drawing/2014/main" id="{7E2BE7F7-CA89-4002-ACCE-A478AEA24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4399" y="1681544"/>
            <a:ext cx="9692640" cy="18288"/>
          </a:xfrm>
          <a:custGeom>
            <a:avLst/>
            <a:gdLst>
              <a:gd name="connsiteX0" fmla="*/ 0 w 9692640"/>
              <a:gd name="connsiteY0" fmla="*/ 0 h 18288"/>
              <a:gd name="connsiteX1" fmla="*/ 401552 w 9692640"/>
              <a:gd name="connsiteY1" fmla="*/ 0 h 18288"/>
              <a:gd name="connsiteX2" fmla="*/ 996957 w 9692640"/>
              <a:gd name="connsiteY2" fmla="*/ 0 h 18288"/>
              <a:gd name="connsiteX3" fmla="*/ 1398509 w 9692640"/>
              <a:gd name="connsiteY3" fmla="*/ 0 h 18288"/>
              <a:gd name="connsiteX4" fmla="*/ 2090841 w 9692640"/>
              <a:gd name="connsiteY4" fmla="*/ 0 h 18288"/>
              <a:gd name="connsiteX5" fmla="*/ 2686246 w 9692640"/>
              <a:gd name="connsiteY5" fmla="*/ 0 h 18288"/>
              <a:gd name="connsiteX6" fmla="*/ 3475504 w 9692640"/>
              <a:gd name="connsiteY6" fmla="*/ 0 h 18288"/>
              <a:gd name="connsiteX7" fmla="*/ 4361688 w 9692640"/>
              <a:gd name="connsiteY7" fmla="*/ 0 h 18288"/>
              <a:gd name="connsiteX8" fmla="*/ 5054019 w 9692640"/>
              <a:gd name="connsiteY8" fmla="*/ 0 h 18288"/>
              <a:gd name="connsiteX9" fmla="*/ 5940204 w 9692640"/>
              <a:gd name="connsiteY9" fmla="*/ 0 h 18288"/>
              <a:gd name="connsiteX10" fmla="*/ 6632535 w 9692640"/>
              <a:gd name="connsiteY10" fmla="*/ 0 h 18288"/>
              <a:gd name="connsiteX11" fmla="*/ 7034087 w 9692640"/>
              <a:gd name="connsiteY11" fmla="*/ 0 h 18288"/>
              <a:gd name="connsiteX12" fmla="*/ 7532566 w 9692640"/>
              <a:gd name="connsiteY12" fmla="*/ 0 h 18288"/>
              <a:gd name="connsiteX13" fmla="*/ 8418750 w 9692640"/>
              <a:gd name="connsiteY13" fmla="*/ 0 h 18288"/>
              <a:gd name="connsiteX14" fmla="*/ 9692640 w 9692640"/>
              <a:gd name="connsiteY14" fmla="*/ 0 h 18288"/>
              <a:gd name="connsiteX15" fmla="*/ 9692640 w 9692640"/>
              <a:gd name="connsiteY15" fmla="*/ 18288 h 18288"/>
              <a:gd name="connsiteX16" fmla="*/ 9000309 w 9692640"/>
              <a:gd name="connsiteY16" fmla="*/ 18288 h 18288"/>
              <a:gd name="connsiteX17" fmla="*/ 8307977 w 9692640"/>
              <a:gd name="connsiteY17" fmla="*/ 18288 h 18288"/>
              <a:gd name="connsiteX18" fmla="*/ 7712572 w 9692640"/>
              <a:gd name="connsiteY18" fmla="*/ 18288 h 18288"/>
              <a:gd name="connsiteX19" fmla="*/ 7214093 w 9692640"/>
              <a:gd name="connsiteY19" fmla="*/ 18288 h 18288"/>
              <a:gd name="connsiteX20" fmla="*/ 6327909 w 9692640"/>
              <a:gd name="connsiteY20" fmla="*/ 18288 h 18288"/>
              <a:gd name="connsiteX21" fmla="*/ 5635578 w 9692640"/>
              <a:gd name="connsiteY21" fmla="*/ 18288 h 18288"/>
              <a:gd name="connsiteX22" fmla="*/ 4846320 w 9692640"/>
              <a:gd name="connsiteY22" fmla="*/ 18288 h 18288"/>
              <a:gd name="connsiteX23" fmla="*/ 4444768 w 9692640"/>
              <a:gd name="connsiteY23" fmla="*/ 18288 h 18288"/>
              <a:gd name="connsiteX24" fmla="*/ 3946289 w 9692640"/>
              <a:gd name="connsiteY24" fmla="*/ 18288 h 18288"/>
              <a:gd name="connsiteX25" fmla="*/ 3253958 w 9692640"/>
              <a:gd name="connsiteY25" fmla="*/ 18288 h 18288"/>
              <a:gd name="connsiteX26" fmla="*/ 2464700 w 9692640"/>
              <a:gd name="connsiteY26" fmla="*/ 18288 h 18288"/>
              <a:gd name="connsiteX27" fmla="*/ 2063148 w 9692640"/>
              <a:gd name="connsiteY27" fmla="*/ 18288 h 18288"/>
              <a:gd name="connsiteX28" fmla="*/ 1661595 w 9692640"/>
              <a:gd name="connsiteY28" fmla="*/ 18288 h 18288"/>
              <a:gd name="connsiteX29" fmla="*/ 969264 w 9692640"/>
              <a:gd name="connsiteY29" fmla="*/ 18288 h 18288"/>
              <a:gd name="connsiteX30" fmla="*/ 0 w 9692640"/>
              <a:gd name="connsiteY30" fmla="*/ 18288 h 18288"/>
              <a:gd name="connsiteX31" fmla="*/ 0 w 9692640"/>
              <a:gd name="connsiteY3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9692640" h="18288" fill="none" extrusionOk="0">
                <a:moveTo>
                  <a:pt x="0" y="0"/>
                </a:moveTo>
                <a:cubicBezTo>
                  <a:pt x="142992" y="4732"/>
                  <a:pt x="265909" y="-3365"/>
                  <a:pt x="401552" y="0"/>
                </a:cubicBezTo>
                <a:cubicBezTo>
                  <a:pt x="537195" y="3365"/>
                  <a:pt x="738153" y="6482"/>
                  <a:pt x="996957" y="0"/>
                </a:cubicBezTo>
                <a:cubicBezTo>
                  <a:pt x="1255762" y="-6482"/>
                  <a:pt x="1280511" y="12509"/>
                  <a:pt x="1398509" y="0"/>
                </a:cubicBezTo>
                <a:cubicBezTo>
                  <a:pt x="1516507" y="-12509"/>
                  <a:pt x="1782573" y="-31523"/>
                  <a:pt x="2090841" y="0"/>
                </a:cubicBezTo>
                <a:cubicBezTo>
                  <a:pt x="2399109" y="31523"/>
                  <a:pt x="2488380" y="26286"/>
                  <a:pt x="2686246" y="0"/>
                </a:cubicBezTo>
                <a:cubicBezTo>
                  <a:pt x="2884112" y="-26286"/>
                  <a:pt x="3186024" y="-14734"/>
                  <a:pt x="3475504" y="0"/>
                </a:cubicBezTo>
                <a:cubicBezTo>
                  <a:pt x="3764984" y="14734"/>
                  <a:pt x="4053017" y="43292"/>
                  <a:pt x="4361688" y="0"/>
                </a:cubicBezTo>
                <a:cubicBezTo>
                  <a:pt x="4670359" y="-43292"/>
                  <a:pt x="4736164" y="-729"/>
                  <a:pt x="5054019" y="0"/>
                </a:cubicBezTo>
                <a:cubicBezTo>
                  <a:pt x="5371874" y="729"/>
                  <a:pt x="5543528" y="-22963"/>
                  <a:pt x="5940204" y="0"/>
                </a:cubicBezTo>
                <a:cubicBezTo>
                  <a:pt x="6336881" y="22963"/>
                  <a:pt x="6423838" y="6469"/>
                  <a:pt x="6632535" y="0"/>
                </a:cubicBezTo>
                <a:cubicBezTo>
                  <a:pt x="6841232" y="-6469"/>
                  <a:pt x="6852819" y="17036"/>
                  <a:pt x="7034087" y="0"/>
                </a:cubicBezTo>
                <a:cubicBezTo>
                  <a:pt x="7215355" y="-17036"/>
                  <a:pt x="7313136" y="11151"/>
                  <a:pt x="7532566" y="0"/>
                </a:cubicBezTo>
                <a:cubicBezTo>
                  <a:pt x="7751996" y="-11151"/>
                  <a:pt x="8015001" y="25614"/>
                  <a:pt x="8418750" y="0"/>
                </a:cubicBezTo>
                <a:cubicBezTo>
                  <a:pt x="8822499" y="-25614"/>
                  <a:pt x="9163239" y="48603"/>
                  <a:pt x="9692640" y="0"/>
                </a:cubicBezTo>
                <a:cubicBezTo>
                  <a:pt x="9691955" y="4437"/>
                  <a:pt x="9693170" y="10717"/>
                  <a:pt x="9692640" y="18288"/>
                </a:cubicBezTo>
                <a:cubicBezTo>
                  <a:pt x="9545125" y="42172"/>
                  <a:pt x="9164259" y="6706"/>
                  <a:pt x="9000309" y="18288"/>
                </a:cubicBezTo>
                <a:cubicBezTo>
                  <a:pt x="8836359" y="29870"/>
                  <a:pt x="8521035" y="-14108"/>
                  <a:pt x="8307977" y="18288"/>
                </a:cubicBezTo>
                <a:cubicBezTo>
                  <a:pt x="8094919" y="50684"/>
                  <a:pt x="7881757" y="11235"/>
                  <a:pt x="7712572" y="18288"/>
                </a:cubicBezTo>
                <a:cubicBezTo>
                  <a:pt x="7543387" y="25341"/>
                  <a:pt x="7358861" y="20625"/>
                  <a:pt x="7214093" y="18288"/>
                </a:cubicBezTo>
                <a:cubicBezTo>
                  <a:pt x="7069325" y="15951"/>
                  <a:pt x="6523705" y="52160"/>
                  <a:pt x="6327909" y="18288"/>
                </a:cubicBezTo>
                <a:cubicBezTo>
                  <a:pt x="6132113" y="-15584"/>
                  <a:pt x="5923847" y="21204"/>
                  <a:pt x="5635578" y="18288"/>
                </a:cubicBezTo>
                <a:cubicBezTo>
                  <a:pt x="5347309" y="15372"/>
                  <a:pt x="5114749" y="50642"/>
                  <a:pt x="4846320" y="18288"/>
                </a:cubicBezTo>
                <a:cubicBezTo>
                  <a:pt x="4577891" y="-14066"/>
                  <a:pt x="4576701" y="1487"/>
                  <a:pt x="4444768" y="18288"/>
                </a:cubicBezTo>
                <a:cubicBezTo>
                  <a:pt x="4312835" y="35089"/>
                  <a:pt x="4112575" y="15158"/>
                  <a:pt x="3946289" y="18288"/>
                </a:cubicBezTo>
                <a:cubicBezTo>
                  <a:pt x="3780003" y="21418"/>
                  <a:pt x="3396009" y="18797"/>
                  <a:pt x="3253958" y="18288"/>
                </a:cubicBezTo>
                <a:cubicBezTo>
                  <a:pt x="3111907" y="17779"/>
                  <a:pt x="2760272" y="57223"/>
                  <a:pt x="2464700" y="18288"/>
                </a:cubicBezTo>
                <a:cubicBezTo>
                  <a:pt x="2169128" y="-20647"/>
                  <a:pt x="2232262" y="7960"/>
                  <a:pt x="2063148" y="18288"/>
                </a:cubicBezTo>
                <a:cubicBezTo>
                  <a:pt x="1894034" y="28616"/>
                  <a:pt x="1799338" y="3019"/>
                  <a:pt x="1661595" y="18288"/>
                </a:cubicBezTo>
                <a:cubicBezTo>
                  <a:pt x="1523852" y="33557"/>
                  <a:pt x="1113928" y="-4352"/>
                  <a:pt x="969264" y="18288"/>
                </a:cubicBezTo>
                <a:cubicBezTo>
                  <a:pt x="824600" y="40928"/>
                  <a:pt x="356149" y="-3128"/>
                  <a:pt x="0" y="18288"/>
                </a:cubicBezTo>
                <a:cubicBezTo>
                  <a:pt x="-540" y="12521"/>
                  <a:pt x="894" y="7749"/>
                  <a:pt x="0" y="0"/>
                </a:cubicBezTo>
                <a:close/>
              </a:path>
              <a:path w="9692640" h="18288" stroke="0" extrusionOk="0">
                <a:moveTo>
                  <a:pt x="0" y="0"/>
                </a:moveTo>
                <a:cubicBezTo>
                  <a:pt x="162642" y="3864"/>
                  <a:pt x="346119" y="-18364"/>
                  <a:pt x="498479" y="0"/>
                </a:cubicBezTo>
                <a:cubicBezTo>
                  <a:pt x="650839" y="18364"/>
                  <a:pt x="712065" y="-9389"/>
                  <a:pt x="900031" y="0"/>
                </a:cubicBezTo>
                <a:cubicBezTo>
                  <a:pt x="1087997" y="9389"/>
                  <a:pt x="1177291" y="3685"/>
                  <a:pt x="1398509" y="0"/>
                </a:cubicBezTo>
                <a:cubicBezTo>
                  <a:pt x="1619727" y="-3685"/>
                  <a:pt x="1874008" y="-8897"/>
                  <a:pt x="2090841" y="0"/>
                </a:cubicBezTo>
                <a:cubicBezTo>
                  <a:pt x="2307674" y="8897"/>
                  <a:pt x="2573432" y="-313"/>
                  <a:pt x="2880099" y="0"/>
                </a:cubicBezTo>
                <a:cubicBezTo>
                  <a:pt x="3186766" y="313"/>
                  <a:pt x="3422577" y="10664"/>
                  <a:pt x="3766283" y="0"/>
                </a:cubicBezTo>
                <a:cubicBezTo>
                  <a:pt x="4109989" y="-10664"/>
                  <a:pt x="4342683" y="-32873"/>
                  <a:pt x="4652467" y="0"/>
                </a:cubicBezTo>
                <a:cubicBezTo>
                  <a:pt x="4962251" y="32873"/>
                  <a:pt x="5122120" y="29155"/>
                  <a:pt x="5247872" y="0"/>
                </a:cubicBezTo>
                <a:cubicBezTo>
                  <a:pt x="5373625" y="-29155"/>
                  <a:pt x="5749491" y="1706"/>
                  <a:pt x="6037130" y="0"/>
                </a:cubicBezTo>
                <a:cubicBezTo>
                  <a:pt x="6324769" y="-1706"/>
                  <a:pt x="6531407" y="1172"/>
                  <a:pt x="6729461" y="0"/>
                </a:cubicBezTo>
                <a:cubicBezTo>
                  <a:pt x="6927515" y="-1172"/>
                  <a:pt x="7096794" y="-1520"/>
                  <a:pt x="7324867" y="0"/>
                </a:cubicBezTo>
                <a:cubicBezTo>
                  <a:pt x="7552940" y="1520"/>
                  <a:pt x="7878827" y="-17110"/>
                  <a:pt x="8114124" y="0"/>
                </a:cubicBezTo>
                <a:cubicBezTo>
                  <a:pt x="8349421" y="17110"/>
                  <a:pt x="8334208" y="15114"/>
                  <a:pt x="8515677" y="0"/>
                </a:cubicBezTo>
                <a:cubicBezTo>
                  <a:pt x="8697146" y="-15114"/>
                  <a:pt x="9236164" y="22466"/>
                  <a:pt x="9692640" y="0"/>
                </a:cubicBezTo>
                <a:cubicBezTo>
                  <a:pt x="9692735" y="8251"/>
                  <a:pt x="9692514" y="12333"/>
                  <a:pt x="9692640" y="18288"/>
                </a:cubicBezTo>
                <a:cubicBezTo>
                  <a:pt x="9410102" y="47398"/>
                  <a:pt x="9172773" y="7109"/>
                  <a:pt x="9000309" y="18288"/>
                </a:cubicBezTo>
                <a:cubicBezTo>
                  <a:pt x="8827845" y="29467"/>
                  <a:pt x="8713608" y="28372"/>
                  <a:pt x="8501830" y="18288"/>
                </a:cubicBezTo>
                <a:cubicBezTo>
                  <a:pt x="8290052" y="8204"/>
                  <a:pt x="7893416" y="3561"/>
                  <a:pt x="7712572" y="18288"/>
                </a:cubicBezTo>
                <a:cubicBezTo>
                  <a:pt x="7531728" y="33015"/>
                  <a:pt x="7480716" y="17052"/>
                  <a:pt x="7311020" y="18288"/>
                </a:cubicBezTo>
                <a:cubicBezTo>
                  <a:pt x="7141324" y="19524"/>
                  <a:pt x="6962706" y="15975"/>
                  <a:pt x="6618688" y="18288"/>
                </a:cubicBezTo>
                <a:cubicBezTo>
                  <a:pt x="6274670" y="20601"/>
                  <a:pt x="6230664" y="-1692"/>
                  <a:pt x="6120210" y="18288"/>
                </a:cubicBezTo>
                <a:cubicBezTo>
                  <a:pt x="6009756" y="38268"/>
                  <a:pt x="5442516" y="28115"/>
                  <a:pt x="5234026" y="18288"/>
                </a:cubicBezTo>
                <a:cubicBezTo>
                  <a:pt x="5025536" y="8461"/>
                  <a:pt x="4953693" y="18182"/>
                  <a:pt x="4832473" y="18288"/>
                </a:cubicBezTo>
                <a:cubicBezTo>
                  <a:pt x="4711253" y="18394"/>
                  <a:pt x="4414565" y="-11251"/>
                  <a:pt x="4140142" y="18288"/>
                </a:cubicBezTo>
                <a:cubicBezTo>
                  <a:pt x="3865719" y="47827"/>
                  <a:pt x="3819081" y="16772"/>
                  <a:pt x="3738590" y="18288"/>
                </a:cubicBezTo>
                <a:cubicBezTo>
                  <a:pt x="3658099" y="19804"/>
                  <a:pt x="3427576" y="1385"/>
                  <a:pt x="3240111" y="18288"/>
                </a:cubicBezTo>
                <a:cubicBezTo>
                  <a:pt x="3052646" y="35191"/>
                  <a:pt x="2749652" y="-13914"/>
                  <a:pt x="2450853" y="18288"/>
                </a:cubicBezTo>
                <a:cubicBezTo>
                  <a:pt x="2152054" y="50490"/>
                  <a:pt x="1928331" y="61101"/>
                  <a:pt x="1564669" y="18288"/>
                </a:cubicBezTo>
                <a:cubicBezTo>
                  <a:pt x="1201007" y="-24525"/>
                  <a:pt x="1217828" y="-275"/>
                  <a:pt x="1066190" y="18288"/>
                </a:cubicBezTo>
                <a:cubicBezTo>
                  <a:pt x="914552" y="36851"/>
                  <a:pt x="418290" y="-14785"/>
                  <a:pt x="0" y="18288"/>
                </a:cubicBezTo>
                <a:cubicBezTo>
                  <a:pt x="641" y="14236"/>
                  <a:pt x="889" y="755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A23EAE-F48D-18FA-B8D1-F3E1EF4322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04446"/>
            <a:ext cx="10515600" cy="417689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dirty="0" err="1">
                <a:solidFill>
                  <a:schemeClr val="bg1"/>
                </a:solidFill>
              </a:rPr>
              <a:t>Основната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слика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ја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делиме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на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сегменти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со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еднаква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фиксна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големина</a:t>
            </a:r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 err="1">
                <a:solidFill>
                  <a:schemeClr val="bg1"/>
                </a:solidFill>
              </a:rPr>
              <a:t>Средна</a:t>
            </a:r>
            <a:r>
              <a:rPr lang="en-US" sz="2400" dirty="0">
                <a:solidFill>
                  <a:schemeClr val="bg1"/>
                </a:solidFill>
              </a:rPr>
              <a:t> RGB </a:t>
            </a:r>
            <a:r>
              <a:rPr lang="en-US" sz="2400" dirty="0" err="1">
                <a:solidFill>
                  <a:schemeClr val="bg1"/>
                </a:solidFill>
              </a:rPr>
              <a:t>вредност</a:t>
            </a:r>
            <a:r>
              <a:rPr lang="en-US" sz="2400" dirty="0">
                <a:solidFill>
                  <a:schemeClr val="bg1"/>
                </a:solidFill>
              </a:rPr>
              <a:t>  </a:t>
            </a:r>
            <a:r>
              <a:rPr lang="en-US" sz="2400" dirty="0" err="1">
                <a:solidFill>
                  <a:schemeClr val="bg1"/>
                </a:solidFill>
              </a:rPr>
              <a:t>од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сите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пиксели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од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сегментот</a:t>
            </a:r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 err="1">
                <a:solidFill>
                  <a:schemeClr val="bg1"/>
                </a:solidFill>
              </a:rPr>
              <a:t>Средна</a:t>
            </a:r>
            <a:r>
              <a:rPr lang="en-US" sz="2400" dirty="0">
                <a:solidFill>
                  <a:schemeClr val="bg1"/>
                </a:solidFill>
              </a:rPr>
              <a:t> RGB </a:t>
            </a:r>
            <a:r>
              <a:rPr lang="en-US" sz="2400" dirty="0" err="1">
                <a:solidFill>
                  <a:schemeClr val="bg1"/>
                </a:solidFill>
              </a:rPr>
              <a:t>вредност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на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малите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сликички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сместени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во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база</a:t>
            </a:r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 err="1">
                <a:solidFill>
                  <a:schemeClr val="bg1"/>
                </a:solidFill>
              </a:rPr>
              <a:t>Споредување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на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вредностите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со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користење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на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Евклидово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растојание</a:t>
            </a:r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err="1">
                <a:solidFill>
                  <a:schemeClr val="bg1"/>
                </a:solidFill>
              </a:rPr>
              <a:t>Избирање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err="1">
                <a:solidFill>
                  <a:schemeClr val="bg1"/>
                </a:solidFill>
              </a:rPr>
              <a:t>на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err="1">
                <a:solidFill>
                  <a:schemeClr val="bg1"/>
                </a:solidFill>
              </a:rPr>
              <a:t>сликичка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err="1">
                <a:solidFill>
                  <a:schemeClr val="bg1"/>
                </a:solidFill>
              </a:rPr>
              <a:t>која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err="1">
                <a:solidFill>
                  <a:schemeClr val="bg1"/>
                </a:solidFill>
              </a:rPr>
              <a:t>има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err="1">
                <a:solidFill>
                  <a:schemeClr val="bg1"/>
                </a:solidFill>
              </a:rPr>
              <a:t>иста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err="1">
                <a:solidFill>
                  <a:schemeClr val="bg1"/>
                </a:solidFill>
              </a:rPr>
              <a:t>или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err="1">
                <a:solidFill>
                  <a:schemeClr val="bg1"/>
                </a:solidFill>
              </a:rPr>
              <a:t>најблиска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err="1">
                <a:solidFill>
                  <a:schemeClr val="bg1"/>
                </a:solidFill>
              </a:rPr>
              <a:t>средна</a:t>
            </a:r>
            <a:r>
              <a:rPr lang="en-US" sz="2400" dirty="0">
                <a:solidFill>
                  <a:schemeClr val="bg1"/>
                </a:solidFill>
              </a:rPr>
              <a:t> RGB </a:t>
            </a:r>
            <a:r>
              <a:rPr lang="en-US" sz="2400" err="1">
                <a:solidFill>
                  <a:schemeClr val="bg1"/>
                </a:solidFill>
              </a:rPr>
              <a:t>вредност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err="1">
                <a:solidFill>
                  <a:schemeClr val="bg1"/>
                </a:solidFill>
              </a:rPr>
              <a:t>со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err="1">
                <a:solidFill>
                  <a:schemeClr val="bg1"/>
                </a:solidFill>
              </a:rPr>
              <a:t>онаа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err="1">
                <a:solidFill>
                  <a:schemeClr val="bg1"/>
                </a:solidFill>
              </a:rPr>
              <a:t>на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err="1">
                <a:solidFill>
                  <a:schemeClr val="bg1"/>
                </a:solidFill>
              </a:rPr>
              <a:t>сегментот</a:t>
            </a:r>
            <a:endParaRPr lang="en-US" sz="2400">
              <a:solidFill>
                <a:schemeClr val="bg1"/>
              </a:solidFill>
            </a:endParaRPr>
          </a:p>
          <a:p>
            <a:endParaRPr lang="en-US" sz="2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82391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9B6A81E7-2A43-4366-8431-1FA7A780A2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 painting of a person&#10;&#10;Description automatically generated">
            <a:extLst>
              <a:ext uri="{FF2B5EF4-FFF2-40B4-BE49-F238E27FC236}">
                <a16:creationId xmlns:a16="http://schemas.microsoft.com/office/drawing/2014/main" id="{A73939C7-F3B1-FB0A-64F9-1FD5DA5FE61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804"/>
          <a:stretch/>
        </p:blipFill>
        <p:spPr>
          <a:xfrm>
            <a:off x="20" y="10"/>
            <a:ext cx="5409897" cy="6857990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D09B7001-6C15-47E8-8C3B-A6EB53C98D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0200" y="1"/>
            <a:ext cx="6781801" cy="685799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D3D7337-C310-4B2B-BE2D-98E9D6EC0D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565" y="685800"/>
            <a:ext cx="5409636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4B34DC-6B12-5227-07C9-976C7037F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6000" y="1253266"/>
            <a:ext cx="4110197" cy="907199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3600" err="1">
                <a:solidFill>
                  <a:schemeClr val="tx1">
                    <a:lumMod val="65000"/>
                    <a:lumOff val="35000"/>
                  </a:schemeClr>
                </a:solidFill>
              </a:rPr>
              <a:t>Модел</a:t>
            </a: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1- </a:t>
            </a:r>
            <a:r>
              <a:rPr lang="en-US" sz="3600" err="1">
                <a:solidFill>
                  <a:schemeClr val="tx1">
                    <a:lumMod val="65000"/>
                    <a:lumOff val="35000"/>
                  </a:schemeClr>
                </a:solidFill>
              </a:rPr>
              <a:t>Резултат</a:t>
            </a:r>
            <a:endParaRPr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7" name="Content Placeholder 7">
            <a:extLst>
              <a:ext uri="{FF2B5EF4-FFF2-40B4-BE49-F238E27FC236}">
                <a16:creationId xmlns:a16="http://schemas.microsoft.com/office/drawing/2014/main" id="{B9BD6086-8028-644E-4524-3A20F7B3DE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46001" y="2458095"/>
            <a:ext cx="4110198" cy="3075480"/>
          </a:xfrm>
        </p:spPr>
        <p:txBody>
          <a:bodyPr anchor="t">
            <a:normAutofit/>
          </a:bodyPr>
          <a:lstStyle/>
          <a:p>
            <a:r>
              <a:rPr lang="en-US" sz="2400" err="1">
                <a:solidFill>
                  <a:schemeClr val="tx1">
                    <a:lumMod val="65000"/>
                    <a:lumOff val="35000"/>
                  </a:schemeClr>
                </a:solidFill>
              </a:rPr>
              <a:t>Се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400" err="1">
                <a:solidFill>
                  <a:schemeClr val="tx1">
                    <a:lumMod val="65000"/>
                    <a:lumOff val="35000"/>
                  </a:schemeClr>
                </a:solidFill>
              </a:rPr>
              <a:t>добива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400" err="1">
                <a:solidFill>
                  <a:schemeClr val="tx1">
                    <a:lumMod val="65000"/>
                    <a:lumOff val="35000"/>
                  </a:schemeClr>
                </a:solidFill>
              </a:rPr>
              <a:t>мозаик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400" err="1">
                <a:solidFill>
                  <a:schemeClr val="tx1">
                    <a:lumMod val="65000"/>
                    <a:lumOff val="35000"/>
                  </a:schemeClr>
                </a:solidFill>
              </a:rPr>
              <a:t>со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400" err="1">
                <a:solidFill>
                  <a:schemeClr val="tx1">
                    <a:lumMod val="65000"/>
                    <a:lumOff val="35000"/>
                  </a:schemeClr>
                </a:solidFill>
              </a:rPr>
              <a:t>добар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400" err="1">
                <a:solidFill>
                  <a:schemeClr val="tx1">
                    <a:lumMod val="65000"/>
                    <a:lumOff val="35000"/>
                  </a:schemeClr>
                </a:solidFill>
              </a:rPr>
              <a:t>квалитет</a:t>
            </a:r>
            <a:endParaRPr 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sz="2400" err="1">
                <a:solidFill>
                  <a:schemeClr val="tx1">
                    <a:lumMod val="65000"/>
                    <a:lumOff val="35000"/>
                  </a:schemeClr>
                </a:solidFill>
              </a:rPr>
              <a:t>Комплексност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400" err="1">
                <a:solidFill>
                  <a:schemeClr val="tx1">
                    <a:lumMod val="65000"/>
                    <a:lumOff val="35000"/>
                  </a:schemeClr>
                </a:solidFill>
              </a:rPr>
              <a:t>на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400" err="1">
                <a:solidFill>
                  <a:schemeClr val="tx1">
                    <a:lumMod val="65000"/>
                    <a:lumOff val="35000"/>
                  </a:schemeClr>
                </a:solidFill>
              </a:rPr>
              <a:t>алгоритмот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е О(к), </a:t>
            </a:r>
            <a:r>
              <a:rPr lang="en-US" sz="2400" err="1">
                <a:solidFill>
                  <a:schemeClr val="tx1">
                    <a:lumMod val="65000"/>
                    <a:lumOff val="35000"/>
                  </a:schemeClr>
                </a:solidFill>
              </a:rPr>
              <a:t>каде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к е </a:t>
            </a:r>
            <a:r>
              <a:rPr lang="en-US" sz="2400" err="1">
                <a:solidFill>
                  <a:schemeClr val="tx1">
                    <a:lumMod val="65000"/>
                    <a:lumOff val="35000"/>
                  </a:schemeClr>
                </a:solidFill>
              </a:rPr>
              <a:t>број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400" err="1">
                <a:solidFill>
                  <a:schemeClr val="tx1">
                    <a:lumMod val="65000"/>
                    <a:lumOff val="35000"/>
                  </a:schemeClr>
                </a:solidFill>
              </a:rPr>
              <a:t>на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400" err="1">
                <a:solidFill>
                  <a:schemeClr val="tx1">
                    <a:lumMod val="65000"/>
                    <a:lumOff val="35000"/>
                  </a:schemeClr>
                </a:solidFill>
              </a:rPr>
              <a:t>слики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400" err="1">
                <a:solidFill>
                  <a:schemeClr val="tx1">
                    <a:lumMod val="65000"/>
                    <a:lumOff val="35000"/>
                  </a:schemeClr>
                </a:solidFill>
              </a:rPr>
              <a:t>во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400" err="1">
                <a:solidFill>
                  <a:schemeClr val="tx1">
                    <a:lumMod val="65000"/>
                    <a:lumOff val="35000"/>
                  </a:schemeClr>
                </a:solidFill>
              </a:rPr>
              <a:t>базата</a:t>
            </a:r>
            <a:endParaRPr 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29890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Rectangle 101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6" name="Picture 85">
            <a:extLst>
              <a:ext uri="{FF2B5EF4-FFF2-40B4-BE49-F238E27FC236}">
                <a16:creationId xmlns:a16="http://schemas.microsoft.com/office/drawing/2014/main" id="{5334D170-3001-2958-625A-AFE558D177E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rcRect b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32CEF6F-E847-1193-B8B3-96B960BEA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Модел 2</a:t>
            </a:r>
          </a:p>
        </p:txBody>
      </p:sp>
      <p:graphicFrame>
        <p:nvGraphicFramePr>
          <p:cNvPr id="85" name="Content Placeholder 2">
            <a:extLst>
              <a:ext uri="{FF2B5EF4-FFF2-40B4-BE49-F238E27FC236}">
                <a16:creationId xmlns:a16="http://schemas.microsoft.com/office/drawing/2014/main" id="{6BE4BADA-5B1A-FB96-1A5F-52B19AF4CF0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71501848"/>
              </p:ext>
            </p:extLst>
          </p:nvPr>
        </p:nvGraphicFramePr>
        <p:xfrm>
          <a:off x="838200" y="1854200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5888322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01C5E0-38E5-AA69-D9D6-34AF35C2F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/>
          </a:bodyPr>
          <a:lstStyle/>
          <a:p>
            <a:r>
              <a:rPr lang="en-US" sz="4000" err="1">
                <a:solidFill>
                  <a:schemeClr val="tx1">
                    <a:lumMod val="65000"/>
                    <a:lumOff val="35000"/>
                  </a:schemeClr>
                </a:solidFill>
              </a:rPr>
              <a:t>Модел</a:t>
            </a:r>
            <a:r>
              <a:rPr lang="en-US" sz="4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2- </a:t>
            </a:r>
            <a:r>
              <a:rPr lang="en-US" sz="4000" err="1">
                <a:solidFill>
                  <a:schemeClr val="tx1">
                    <a:lumMod val="65000"/>
                    <a:lumOff val="35000"/>
                  </a:schemeClr>
                </a:solidFill>
              </a:rPr>
              <a:t>Резултат</a:t>
            </a:r>
            <a:endParaRPr lang="en-US" sz="4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170A3E-AB2A-4A8B-5177-8B66430C36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2" y="2743200"/>
            <a:ext cx="4646905" cy="361314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400" err="1">
                <a:solidFill>
                  <a:schemeClr val="tx1">
                    <a:lumMod val="65000"/>
                    <a:lumOff val="35000"/>
                  </a:schemeClr>
                </a:solidFill>
              </a:rPr>
              <a:t>Се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400" err="1">
                <a:solidFill>
                  <a:schemeClr val="tx1">
                    <a:lumMod val="65000"/>
                    <a:lumOff val="35000"/>
                  </a:schemeClr>
                </a:solidFill>
              </a:rPr>
              <a:t>добива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400" err="1">
                <a:solidFill>
                  <a:schemeClr val="tx1">
                    <a:lumMod val="65000"/>
                    <a:lumOff val="35000"/>
                  </a:schemeClr>
                </a:solidFill>
              </a:rPr>
              <a:t>слика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400" err="1">
                <a:solidFill>
                  <a:schemeClr val="tx1">
                    <a:lumMod val="65000"/>
                    <a:lumOff val="35000"/>
                  </a:schemeClr>
                </a:solidFill>
              </a:rPr>
              <a:t>со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400" err="1">
                <a:solidFill>
                  <a:schemeClr val="tx1">
                    <a:lumMod val="65000"/>
                    <a:lumOff val="35000"/>
                  </a:schemeClr>
                </a:solidFill>
              </a:rPr>
              <a:t>послаб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400" err="1">
                <a:solidFill>
                  <a:schemeClr val="tx1">
                    <a:lumMod val="65000"/>
                    <a:lumOff val="35000"/>
                  </a:schemeClr>
                </a:solidFill>
              </a:rPr>
              <a:t>квалитет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400" err="1">
                <a:solidFill>
                  <a:schemeClr val="tx1">
                    <a:lumMod val="65000"/>
                    <a:lumOff val="35000"/>
                  </a:schemeClr>
                </a:solidFill>
              </a:rPr>
              <a:t>во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400" err="1">
                <a:solidFill>
                  <a:schemeClr val="tx1">
                    <a:lumMod val="65000"/>
                    <a:lumOff val="35000"/>
                  </a:schemeClr>
                </a:solidFill>
              </a:rPr>
              <a:t>споредба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400" err="1">
                <a:solidFill>
                  <a:schemeClr val="tx1">
                    <a:lumMod val="65000"/>
                    <a:lumOff val="35000"/>
                  </a:schemeClr>
                </a:solidFill>
              </a:rPr>
              <a:t>со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400" err="1">
                <a:solidFill>
                  <a:schemeClr val="tx1">
                    <a:lumMod val="65000"/>
                    <a:lumOff val="35000"/>
                  </a:schemeClr>
                </a:solidFill>
              </a:rPr>
              <a:t>Модел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1</a:t>
            </a:r>
            <a:br>
              <a:rPr lang="en-US" sz="2400" dirty="0"/>
            </a:b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sz="2400" err="1">
                <a:solidFill>
                  <a:schemeClr val="tx1">
                    <a:lumMod val="65000"/>
                    <a:lumOff val="35000"/>
                  </a:schemeClr>
                </a:solidFill>
              </a:rPr>
              <a:t>Добар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400" err="1">
                <a:solidFill>
                  <a:schemeClr val="tx1">
                    <a:lumMod val="65000"/>
                    <a:lumOff val="35000"/>
                  </a:schemeClr>
                </a:solidFill>
              </a:rPr>
              <a:t>избор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400" err="1">
                <a:solidFill>
                  <a:schemeClr val="tx1">
                    <a:lumMod val="65000"/>
                    <a:lumOff val="35000"/>
                  </a:schemeClr>
                </a:solidFill>
              </a:rPr>
              <a:t>за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400" err="1">
                <a:solidFill>
                  <a:schemeClr val="tx1">
                    <a:lumMod val="65000"/>
                    <a:lumOff val="35000"/>
                  </a:schemeClr>
                </a:solidFill>
              </a:rPr>
              <a:t>слики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400" err="1">
                <a:solidFill>
                  <a:schemeClr val="tx1">
                    <a:lumMod val="65000"/>
                    <a:lumOff val="35000"/>
                  </a:schemeClr>
                </a:solidFill>
              </a:rPr>
              <a:t>со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400" err="1">
                <a:solidFill>
                  <a:schemeClr val="tx1">
                    <a:lumMod val="65000"/>
                    <a:lumOff val="35000"/>
                  </a:schemeClr>
                </a:solidFill>
              </a:rPr>
              <a:t>поголема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400" err="1">
                <a:solidFill>
                  <a:schemeClr val="tx1">
                    <a:lumMod val="65000"/>
                    <a:lumOff val="35000"/>
                  </a:schemeClr>
                </a:solidFill>
              </a:rPr>
              <a:t>резолуција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sz="2400" err="1">
                <a:solidFill>
                  <a:schemeClr val="tx1">
                    <a:lumMod val="65000"/>
                    <a:lumOff val="35000"/>
                  </a:schemeClr>
                </a:solidFill>
              </a:rPr>
              <a:t>бидејќи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400" err="1">
                <a:solidFill>
                  <a:schemeClr val="tx1">
                    <a:lumMod val="65000"/>
                    <a:lumOff val="35000"/>
                  </a:schemeClr>
                </a:solidFill>
              </a:rPr>
              <a:t>се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400" err="1">
                <a:solidFill>
                  <a:schemeClr val="tx1">
                    <a:lumMod val="65000"/>
                    <a:lumOff val="35000"/>
                  </a:schemeClr>
                </a:solidFill>
              </a:rPr>
              <a:t>процесираат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400" err="1">
                <a:solidFill>
                  <a:schemeClr val="tx1">
                    <a:lumMod val="65000"/>
                    <a:lumOff val="35000"/>
                  </a:schemeClr>
                </a:solidFill>
              </a:rPr>
              <a:t>само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400" err="1">
                <a:solidFill>
                  <a:schemeClr val="tx1">
                    <a:lumMod val="65000"/>
                    <a:lumOff val="35000"/>
                  </a:schemeClr>
                </a:solidFill>
              </a:rPr>
              <a:t>група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400" err="1">
                <a:solidFill>
                  <a:schemeClr val="tx1">
                    <a:lumMod val="65000"/>
                    <a:lumOff val="35000"/>
                  </a:schemeClr>
                </a:solidFill>
              </a:rPr>
              <a:t>пиксели</a:t>
            </a:r>
            <a:endParaRPr 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Picture 3" descr="A close-up of a painting&#10;&#10;Description automatically generated">
            <a:extLst>
              <a:ext uri="{FF2B5EF4-FFF2-40B4-BE49-F238E27FC236}">
                <a16:creationId xmlns:a16="http://schemas.microsoft.com/office/drawing/2014/main" id="{6FAAC3FB-D342-AB89-E962-78EBFC742A7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9774" r="1" b="12408"/>
          <a:stretch/>
        </p:blipFill>
        <p:spPr>
          <a:xfrm>
            <a:off x="6096000" y="1"/>
            <a:ext cx="6102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4960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3" name="Rectangle 52">
            <a:extLst>
              <a:ext uri="{FF2B5EF4-FFF2-40B4-BE49-F238E27FC236}">
                <a16:creationId xmlns:a16="http://schemas.microsoft.com/office/drawing/2014/main" id="{92468898-5A6E-4D55-85EC-308E785EE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0D8E71-FB52-D27A-045C-910751685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411480"/>
            <a:ext cx="11201400" cy="1106424"/>
          </a:xfrm>
        </p:spPr>
        <p:txBody>
          <a:bodyPr>
            <a:normAutofit/>
          </a:bodyPr>
          <a:lstStyle/>
          <a:p>
            <a:r>
              <a:rPr lang="en-US" sz="3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Модел</a:t>
            </a: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3- </a:t>
            </a:r>
            <a:r>
              <a:rPr lang="en-US" sz="3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Графичко</a:t>
            </a: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3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претставување</a:t>
            </a: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3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на</a:t>
            </a: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3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податоците</a:t>
            </a:r>
            <a:endParaRPr lang="en-US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3E23A947-2D45-4208-AE2B-64948C87A3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98458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4" name="Picture 3" descr="How a Histogram Works to Display Data">
            <a:extLst>
              <a:ext uri="{FF2B5EF4-FFF2-40B4-BE49-F238E27FC236}">
                <a16:creationId xmlns:a16="http://schemas.microsoft.com/office/drawing/2014/main" id="{92B488CD-B062-C963-3721-DDBB89615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768" y="1854951"/>
            <a:ext cx="6702552" cy="4245378"/>
          </a:xfrm>
          <a:prstGeom prst="rect">
            <a:avLst/>
          </a:prstGeom>
        </p:spPr>
      </p:pic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E5BBB0F9-6A59-4D02-A9C7-A2D6516684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43801" y="1721922"/>
            <a:ext cx="4218432" cy="4520560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6237C9-6CDF-6C9D-544F-E7119A856D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8752" y="2020824"/>
            <a:ext cx="3455097" cy="3959352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2000" err="1">
                <a:solidFill>
                  <a:schemeClr val="tx1">
                    <a:lumMod val="65000"/>
                    <a:lumOff val="35000"/>
                  </a:schemeClr>
                </a:solidFill>
              </a:rPr>
              <a:t>За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000" err="1">
                <a:solidFill>
                  <a:schemeClr val="tx1">
                    <a:lumMod val="65000"/>
                    <a:lumOff val="35000"/>
                  </a:schemeClr>
                </a:solidFill>
              </a:rPr>
              <a:t>процесирање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000" err="1">
                <a:solidFill>
                  <a:schemeClr val="tx1">
                    <a:lumMod val="65000"/>
                    <a:lumOff val="35000"/>
                  </a:schemeClr>
                </a:solidFill>
              </a:rPr>
              <a:t>на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000" err="1">
                <a:solidFill>
                  <a:schemeClr val="tx1">
                    <a:lumMod val="65000"/>
                    <a:lumOff val="35000"/>
                  </a:schemeClr>
                </a:solidFill>
              </a:rPr>
              <a:t>сликите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и </a:t>
            </a:r>
            <a:r>
              <a:rPr lang="en-US" sz="2000" err="1">
                <a:solidFill>
                  <a:schemeClr val="tx1">
                    <a:lumMod val="65000"/>
                    <a:lumOff val="35000"/>
                  </a:schemeClr>
                </a:solidFill>
              </a:rPr>
              <a:t>податоците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000" err="1">
                <a:solidFill>
                  <a:schemeClr val="tx1">
                    <a:lumMod val="65000"/>
                    <a:lumOff val="35000"/>
                  </a:schemeClr>
                </a:solidFill>
              </a:rPr>
              <a:t>за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000" err="1">
                <a:solidFill>
                  <a:schemeClr val="tx1">
                    <a:lumMod val="65000"/>
                    <a:lumOff val="35000"/>
                  </a:schemeClr>
                </a:solidFill>
              </a:rPr>
              <a:t>боја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000" err="1">
                <a:solidFill>
                  <a:schemeClr val="tx1">
                    <a:lumMod val="65000"/>
                    <a:lumOff val="35000"/>
                  </a:schemeClr>
                </a:solidFill>
              </a:rPr>
              <a:t>на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000" err="1">
                <a:solidFill>
                  <a:schemeClr val="tx1">
                    <a:lumMod val="65000"/>
                    <a:lumOff val="35000"/>
                  </a:schemeClr>
                </a:solidFill>
              </a:rPr>
              <a:t>пикселите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000" err="1">
                <a:solidFill>
                  <a:schemeClr val="tx1">
                    <a:lumMod val="65000"/>
                    <a:lumOff val="35000"/>
                  </a:schemeClr>
                </a:solidFill>
              </a:rPr>
              <a:t>се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000" err="1">
                <a:solidFill>
                  <a:schemeClr val="tx1">
                    <a:lumMod val="65000"/>
                    <a:lumOff val="35000"/>
                  </a:schemeClr>
                </a:solidFill>
              </a:rPr>
              <a:t>користат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000" err="1">
                <a:solidFill>
                  <a:schemeClr val="tx1">
                    <a:lumMod val="65000"/>
                    <a:lumOff val="35000"/>
                  </a:schemeClr>
                </a:solidFill>
              </a:rPr>
              <a:t>хистограми</a:t>
            </a:r>
            <a:endParaRPr lang="en-US" sz="20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sz="2000" err="1">
                <a:solidFill>
                  <a:schemeClr val="tx1">
                    <a:lumMod val="65000"/>
                    <a:lumOff val="35000"/>
                  </a:schemeClr>
                </a:solidFill>
              </a:rPr>
              <a:t>За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000" err="1">
                <a:solidFill>
                  <a:schemeClr val="tx1">
                    <a:lumMod val="65000"/>
                    <a:lumOff val="35000"/>
                  </a:schemeClr>
                </a:solidFill>
              </a:rPr>
              <a:t>секоја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RGB </a:t>
            </a:r>
            <a:r>
              <a:rPr lang="en-US" sz="2000" err="1">
                <a:solidFill>
                  <a:schemeClr val="tx1">
                    <a:lumMod val="65000"/>
                    <a:lumOff val="35000"/>
                  </a:schemeClr>
                </a:solidFill>
              </a:rPr>
              <a:t>вредност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000" err="1">
                <a:solidFill>
                  <a:schemeClr val="tx1">
                    <a:lumMod val="65000"/>
                    <a:lumOff val="35000"/>
                  </a:schemeClr>
                </a:solidFill>
              </a:rPr>
              <a:t>имаме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000" err="1">
                <a:solidFill>
                  <a:schemeClr val="tx1">
                    <a:lumMod val="65000"/>
                    <a:lumOff val="35000"/>
                  </a:schemeClr>
                </a:solidFill>
              </a:rPr>
              <a:t>посебен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000" err="1">
                <a:solidFill>
                  <a:schemeClr val="tx1">
                    <a:lumMod val="65000"/>
                    <a:lumOff val="35000"/>
                  </a:schemeClr>
                </a:solidFill>
              </a:rPr>
              <a:t>график</a:t>
            </a:r>
            <a:endParaRPr lang="en-US" sz="20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sz="2000" err="1">
                <a:solidFill>
                  <a:schemeClr val="tx1">
                    <a:lumMod val="65000"/>
                    <a:lumOff val="35000"/>
                  </a:schemeClr>
                </a:solidFill>
              </a:rPr>
              <a:t>Полесно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е </a:t>
            </a:r>
            <a:r>
              <a:rPr lang="en-US" sz="2000" err="1">
                <a:solidFill>
                  <a:schemeClr val="tx1">
                    <a:lumMod val="65000"/>
                    <a:lumOff val="35000"/>
                  </a:schemeClr>
                </a:solidFill>
              </a:rPr>
              <a:t>да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000" err="1">
                <a:solidFill>
                  <a:schemeClr val="tx1">
                    <a:lumMod val="65000"/>
                    <a:lumOff val="35000"/>
                  </a:schemeClr>
                </a:solidFill>
              </a:rPr>
              <a:t>се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000" err="1">
                <a:solidFill>
                  <a:schemeClr val="tx1">
                    <a:lumMod val="65000"/>
                    <a:lumOff val="35000"/>
                  </a:schemeClr>
                </a:solidFill>
              </a:rPr>
              <a:t>увидат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000" err="1">
                <a:solidFill>
                  <a:schemeClr val="tx1">
                    <a:lumMod val="65000"/>
                    <a:lumOff val="35000"/>
                  </a:schemeClr>
                </a:solidFill>
              </a:rPr>
              <a:t>областите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000" err="1">
                <a:solidFill>
                  <a:schemeClr val="tx1">
                    <a:lumMod val="65000"/>
                    <a:lumOff val="35000"/>
                  </a:schemeClr>
                </a:solidFill>
              </a:rPr>
              <a:t>на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000" err="1">
                <a:solidFill>
                  <a:schemeClr val="tx1">
                    <a:lumMod val="65000"/>
                    <a:lumOff val="35000"/>
                  </a:schemeClr>
                </a:solidFill>
              </a:rPr>
              <a:t>интензитет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000" err="1">
                <a:solidFill>
                  <a:schemeClr val="tx1">
                    <a:lumMod val="65000"/>
                    <a:lumOff val="35000"/>
                  </a:schemeClr>
                </a:solidFill>
              </a:rPr>
              <a:t>во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000" err="1">
                <a:solidFill>
                  <a:schemeClr val="tx1">
                    <a:lumMod val="65000"/>
                    <a:lumOff val="35000"/>
                  </a:schemeClr>
                </a:solidFill>
              </a:rPr>
              <a:t>кој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000" err="1">
                <a:solidFill>
                  <a:schemeClr val="tx1">
                    <a:lumMod val="65000"/>
                    <a:lumOff val="35000"/>
                  </a:schemeClr>
                </a:solidFill>
              </a:rPr>
              <a:t>еден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000" err="1">
                <a:solidFill>
                  <a:schemeClr val="tx1">
                    <a:lumMod val="65000"/>
                    <a:lumOff val="35000"/>
                  </a:schemeClr>
                </a:solidFill>
              </a:rPr>
              <a:t>пиксел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000" err="1">
                <a:solidFill>
                  <a:schemeClr val="tx1">
                    <a:lumMod val="65000"/>
                    <a:lumOff val="35000"/>
                  </a:schemeClr>
                </a:solidFill>
              </a:rPr>
              <a:t>припаѓа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sz="2000" err="1">
                <a:solidFill>
                  <a:schemeClr val="tx1">
                    <a:lumMod val="65000"/>
                    <a:lumOff val="35000"/>
                  </a:schemeClr>
                </a:solidFill>
              </a:rPr>
              <a:t>групирање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000" err="1">
                <a:solidFill>
                  <a:schemeClr val="tx1">
                    <a:lumMod val="65000"/>
                    <a:lumOff val="35000"/>
                  </a:schemeClr>
                </a:solidFill>
              </a:rPr>
              <a:t>на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000" err="1">
                <a:solidFill>
                  <a:schemeClr val="tx1">
                    <a:lumMod val="65000"/>
                    <a:lumOff val="35000"/>
                  </a:schemeClr>
                </a:solidFill>
              </a:rPr>
              <a:t>пикселите</a:t>
            </a:r>
            <a:endParaRPr lang="en-US" sz="20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sz="2000" err="1">
                <a:solidFill>
                  <a:schemeClr val="tx1">
                    <a:lumMod val="65000"/>
                    <a:lumOff val="35000"/>
                  </a:schemeClr>
                </a:solidFill>
              </a:rPr>
              <a:t>Користиме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000" err="1">
                <a:solidFill>
                  <a:schemeClr val="tx1">
                    <a:lumMod val="65000"/>
                    <a:lumOff val="35000"/>
                  </a:schemeClr>
                </a:solidFill>
              </a:rPr>
              <a:t>нормирање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000" err="1">
                <a:solidFill>
                  <a:schemeClr val="tx1">
                    <a:lumMod val="65000"/>
                    <a:lumOff val="35000"/>
                  </a:schemeClr>
                </a:solidFill>
              </a:rPr>
              <a:t>поради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000" err="1">
                <a:solidFill>
                  <a:schemeClr val="tx1">
                    <a:lumMod val="65000"/>
                    <a:lumOff val="35000"/>
                  </a:schemeClr>
                </a:solidFill>
              </a:rPr>
              <a:t>споредба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и </a:t>
            </a:r>
            <a:r>
              <a:rPr lang="en-US" sz="2000" err="1">
                <a:solidFill>
                  <a:schemeClr val="tx1">
                    <a:lumMod val="65000"/>
                    <a:lumOff val="35000"/>
                  </a:schemeClr>
                </a:solidFill>
              </a:rPr>
              <a:t>совпаѓање</a:t>
            </a:r>
            <a:endParaRPr lang="en-US" sz="2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253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26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7" baseType="lpstr">
      <vt:lpstr>office theme</vt:lpstr>
      <vt:lpstr>Креирање на мозаик</vt:lpstr>
      <vt:lpstr>Содржина</vt:lpstr>
      <vt:lpstr>Вовед</vt:lpstr>
      <vt:lpstr>Вовед- Алгоритми за креирање на мозаик</vt:lpstr>
      <vt:lpstr>Модел 1</vt:lpstr>
      <vt:lpstr>Модел 1- Резултат</vt:lpstr>
      <vt:lpstr>Модел 2</vt:lpstr>
      <vt:lpstr>Модел 2- Резултат</vt:lpstr>
      <vt:lpstr>Модел 3- Графичко претставување на податоците</vt:lpstr>
      <vt:lpstr>Модел 3- Споредба на вредности кај хистограми</vt:lpstr>
      <vt:lpstr>Модел 3- Резултат</vt:lpstr>
      <vt:lpstr>Модел 4- Одредување на доминантна боја</vt:lpstr>
      <vt:lpstr>Модел 4- Резултат</vt:lpstr>
      <vt:lpstr>Модел 5- Модел за препознавање на лица</vt:lpstr>
      <vt:lpstr>Модел 5- Фактор на големина</vt:lpstr>
      <vt:lpstr>Модел 5- Фактор на потврда</vt:lpstr>
      <vt:lpstr>Модел 5- Минимална големина</vt:lpstr>
      <vt:lpstr>Модел 5- Резултат</vt:lpstr>
      <vt:lpstr>Модел 6</vt:lpstr>
      <vt:lpstr>Модел 6- Прв пристап</vt:lpstr>
      <vt:lpstr>Прв пристап- Резултат</vt:lpstr>
      <vt:lpstr>Модел 6- Втор пристап</vt:lpstr>
      <vt:lpstr>Втор пристап- Резултат</vt:lpstr>
      <vt:lpstr>Перформанси</vt:lpstr>
      <vt:lpstr>Заклучок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1082</cp:revision>
  <dcterms:created xsi:type="dcterms:W3CDTF">2024-09-13T15:57:20Z</dcterms:created>
  <dcterms:modified xsi:type="dcterms:W3CDTF">2024-09-15T16:18:44Z</dcterms:modified>
</cp:coreProperties>
</file>